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3"/>
  </p:notesMasterIdLst>
  <p:handoutMasterIdLst>
    <p:handoutMasterId r:id="rId14"/>
  </p:handoutMasterIdLst>
  <p:sldIdLst>
    <p:sldId id="257" r:id="rId2"/>
    <p:sldId id="258" r:id="rId3"/>
    <p:sldId id="259" r:id="rId4"/>
    <p:sldId id="261" r:id="rId5"/>
    <p:sldId id="260" r:id="rId6"/>
    <p:sldId id="262" r:id="rId7"/>
    <p:sldId id="267" r:id="rId8"/>
    <p:sldId id="263" r:id="rId9"/>
    <p:sldId id="264" r:id="rId10"/>
    <p:sldId id="265" r:id="rId11"/>
    <p:sldId id="266" r:id="rId12"/>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630" y="114"/>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custT="1"/>
      <dgm:spPr/>
      <dgm:t>
        <a:bodyPr rtlCol="0"/>
        <a:lstStyle/>
        <a:p>
          <a:pPr rtl="0"/>
          <a:r>
            <a:rPr lang="en-US" altLang="zh-TW" sz="2400" dirty="0">
              <a:latin typeface="Microsoft JhengHei UI" panose="020B0604030504040204" pitchFamily="34" charset="-120"/>
              <a:ea typeface="Microsoft JhengHei UI" panose="020B0604030504040204" pitchFamily="34" charset="-120"/>
            </a:rPr>
            <a:t>AI</a:t>
          </a:r>
          <a:r>
            <a:rPr lang="zh-TW" altLang="en-US" sz="2400" dirty="0">
              <a:latin typeface="Microsoft JhengHei UI" panose="020B0604030504040204" pitchFamily="34" charset="-120"/>
              <a:ea typeface="Microsoft JhengHei UI" panose="020B0604030504040204" pitchFamily="34" charset="-120"/>
            </a:rPr>
            <a:t>與我互不認識</a:t>
          </a:r>
          <a:endParaRPr lang="zh-tw" sz="2400" dirty="0">
            <a:latin typeface="Microsoft JhengHei UI" panose="020B0604030504040204" pitchFamily="34" charset="-120"/>
            <a:ea typeface="Microsoft JhengHei UI" panose="020B0604030504040204" pitchFamily="34" charset="-120"/>
          </a:endParaRPr>
        </a:p>
      </dgm:t>
    </dgm:pt>
    <dgm:pt modelId="{D8874F40-D7B0-41DE-BB6F-A6014FEAB2D7}" type="parTrans" cxnId="{C5202EE1-10E9-4076-9D55-9E0CF8B152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BD6E0A2E-99C8-4F5A-971A-CD211D1099FF}" type="sibTrans" cxnId="{C5202EE1-10E9-4076-9D55-9E0CF8B152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96262926-A67D-4E4E-9515-5EBC67F0B634}">
      <dgm:prSet custT="1"/>
      <dgm:spPr/>
      <dgm:t>
        <a:bodyPr rtlCol="0"/>
        <a:lstStyle/>
        <a:p>
          <a:pPr rtl="0"/>
          <a:r>
            <a:rPr lang="zh-TW" altLang="en-US" sz="3600" dirty="0">
              <a:solidFill>
                <a:srgbClr val="7030A0"/>
              </a:solidFill>
              <a:latin typeface="Microsoft JhengHei UI" panose="020B0604030504040204" pitchFamily="34" charset="-120"/>
              <a:ea typeface="Microsoft JhengHei UI" panose="020B0604030504040204" pitchFamily="34" charset="-120"/>
            </a:rPr>
            <a:t>陌生</a:t>
          </a:r>
          <a:endParaRPr lang="zh-tw" sz="3600" dirty="0">
            <a:solidFill>
              <a:srgbClr val="7030A0"/>
            </a:solidFill>
            <a:latin typeface="Microsoft JhengHei UI" panose="020B0604030504040204" pitchFamily="34" charset="-120"/>
            <a:ea typeface="Microsoft JhengHei UI" panose="020B0604030504040204" pitchFamily="34" charset="-120"/>
          </a:endParaRPr>
        </a:p>
      </dgm:t>
    </dgm:pt>
    <dgm:pt modelId="{EC74E552-C501-4B0E-9400-E8B410F53D50}" type="parTrans" cxnId="{8C5B110A-FBC3-4CBF-BED2-413E87D4DAD5}">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1DA7ACEB-F642-43C1-BCB5-F580B9B985B9}" type="sibTrans" cxnId="{8C5B110A-FBC3-4CBF-BED2-413E87D4DAD5}">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C5146535-FD3D-4589-98A3-623B8DA4B8DB}">
      <dgm:prSet custT="1"/>
      <dgm:spPr/>
      <dgm:t>
        <a:bodyPr rtlCol="0"/>
        <a:lstStyle/>
        <a:p>
          <a:pPr rtl="0"/>
          <a:r>
            <a:rPr lang="en-US" altLang="zh-TW" sz="2400" dirty="0">
              <a:solidFill>
                <a:srgbClr val="FF0000"/>
              </a:solidFill>
              <a:latin typeface="Microsoft JhengHei UI" panose="020B0604030504040204" pitchFamily="34" charset="-120"/>
              <a:ea typeface="Microsoft JhengHei UI" panose="020B0604030504040204" pitchFamily="34" charset="-120"/>
            </a:rPr>
            <a:t>AI</a:t>
          </a:r>
          <a:r>
            <a:rPr lang="zh-TW" altLang="en-US" sz="2400" dirty="0">
              <a:solidFill>
                <a:srgbClr val="FF0000"/>
              </a:solidFill>
              <a:latin typeface="Microsoft JhengHei UI" panose="020B0604030504040204" pitchFamily="34" charset="-120"/>
              <a:ea typeface="Microsoft JhengHei UI" panose="020B0604030504040204" pitchFamily="34" charset="-120"/>
            </a:rPr>
            <a:t> 的回應正確嗎</a:t>
          </a:r>
          <a:r>
            <a:rPr lang="en-US" altLang="zh-TW" sz="2400" dirty="0">
              <a:solidFill>
                <a:srgbClr val="FF0000"/>
              </a:solidFill>
              <a:latin typeface="Microsoft JhengHei UI" panose="020B0604030504040204" pitchFamily="34" charset="-120"/>
              <a:ea typeface="Microsoft JhengHei UI" panose="020B0604030504040204" pitchFamily="34" charset="-120"/>
            </a:rPr>
            <a:t>?</a:t>
          </a:r>
          <a:endParaRPr lang="zh-tw" sz="2400" dirty="0">
            <a:solidFill>
              <a:srgbClr val="FF0000"/>
            </a:solidFill>
            <a:latin typeface="Microsoft JhengHei UI" panose="020B0604030504040204" pitchFamily="34" charset="-120"/>
            <a:ea typeface="Microsoft JhengHei UI" panose="020B0604030504040204" pitchFamily="34" charset="-120"/>
          </a:endParaRPr>
        </a:p>
      </dgm:t>
    </dgm:pt>
    <dgm:pt modelId="{20848F78-EC70-4162-96CE-CC68006930F0}" type="parTrans" cxnId="{8EBF857E-7408-4941-91E4-293B0F59EEF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7A3CCAF8-AC3A-401E-AEDD-44BBC1AA9C31}" type="sibTrans" cxnId="{8EBF857E-7408-4941-91E4-293B0F59EEF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E80CA270-6C90-4E17-ACEA-46B56AD54DD1}">
      <dgm:prSet custT="1"/>
      <dgm:spPr/>
      <dgm:t>
        <a:bodyPr rtlCol="0"/>
        <a:lstStyle/>
        <a:p>
          <a:pPr rtl="0"/>
          <a:r>
            <a:rPr lang="zh-TW" altLang="en-US" sz="3200" dirty="0">
              <a:solidFill>
                <a:srgbClr val="7030A0"/>
              </a:solidFill>
              <a:latin typeface="Microsoft JhengHei UI" panose="020B0604030504040204" pitchFamily="34" charset="-120"/>
              <a:ea typeface="Microsoft JhengHei UI" panose="020B0604030504040204" pitchFamily="34" charset="-120"/>
            </a:rPr>
            <a:t>保留</a:t>
          </a:r>
          <a:endParaRPr lang="zh-tw" sz="3200" dirty="0">
            <a:solidFill>
              <a:srgbClr val="7030A0"/>
            </a:solidFill>
            <a:latin typeface="Microsoft JhengHei UI" panose="020B0604030504040204" pitchFamily="34" charset="-120"/>
            <a:ea typeface="Microsoft JhengHei UI" panose="020B0604030504040204" pitchFamily="34" charset="-120"/>
          </a:endParaRPr>
        </a:p>
      </dgm:t>
    </dgm:pt>
    <dgm:pt modelId="{7EEC8067-96EF-4BE0-8BE3-BA59ED78A31F}" type="parTrans" cxnId="{2DC28DF8-5C1B-4F53-A4C1-D5B63FB54B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1AFE46E5-6B07-4894-8ECB-21BD7E7B8AF1}" type="sibTrans" cxnId="{2DC28DF8-5C1B-4F53-A4C1-D5B63FB54B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09C152DA-7620-4852-8162-A77EC3609F3F}">
      <dgm:prSet custT="1"/>
      <dgm:spPr/>
      <dgm:t>
        <a:bodyPr rtlCol="0"/>
        <a:lstStyle/>
        <a:p>
          <a:pPr rtl="0"/>
          <a:r>
            <a:rPr lang="zh-TW" altLang="en-US" sz="2400" dirty="0">
              <a:solidFill>
                <a:srgbClr val="FF0000"/>
              </a:solidFill>
              <a:highlight>
                <a:srgbClr val="FFFF00"/>
              </a:highlight>
              <a:latin typeface="Microsoft JhengHei UI" panose="020B0604030504040204" pitchFamily="34" charset="-120"/>
              <a:ea typeface="Microsoft JhengHei UI" panose="020B0604030504040204" pitchFamily="34" charset="-120"/>
            </a:rPr>
            <a:t>檢驗</a:t>
          </a:r>
          <a:r>
            <a:rPr lang="en-US" altLang="zh-TW" sz="2400" dirty="0">
              <a:solidFill>
                <a:srgbClr val="FF0000"/>
              </a:solidFill>
              <a:highlight>
                <a:srgbClr val="FFFF00"/>
              </a:highlight>
              <a:latin typeface="Microsoft JhengHei UI" panose="020B0604030504040204" pitchFamily="34" charset="-120"/>
              <a:ea typeface="Microsoft JhengHei UI" panose="020B0604030504040204" pitchFamily="34" charset="-120"/>
            </a:rPr>
            <a:t>AI</a:t>
          </a:r>
          <a:r>
            <a:rPr lang="zh-TW" altLang="en-US" sz="2400" dirty="0">
              <a:solidFill>
                <a:srgbClr val="FF0000"/>
              </a:solidFill>
              <a:highlight>
                <a:srgbClr val="FFFF00"/>
              </a:highlight>
              <a:latin typeface="Microsoft JhengHei UI" panose="020B0604030504040204" pitchFamily="34" charset="-120"/>
              <a:ea typeface="Microsoft JhengHei UI" panose="020B0604030504040204" pitchFamily="34" charset="-120"/>
            </a:rPr>
            <a:t>說的話</a:t>
          </a:r>
          <a:endParaRPr lang="zh-tw" sz="24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dgm:t>
    </dgm:pt>
    <dgm:pt modelId="{9F6D14C0-6C82-4CBD-8D6D-B0E117B6F2ED}" type="parTrans" cxnId="{23ECAC8B-17A4-4883-AA0E-06D66B7E788A}">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0AE8D36D-0F0F-4206-AE39-0A2D73987B68}" type="sibTrans" cxnId="{23ECAC8B-17A4-4883-AA0E-06D66B7E788A}">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6C8937BE-93F8-4DED-8538-1C601DAEBA66}">
      <dgm:prSet custT="1"/>
      <dgm:spPr/>
      <dgm:t>
        <a:bodyPr rtlCol="0"/>
        <a:lstStyle/>
        <a:p>
          <a:pPr rtl="0"/>
          <a:r>
            <a:rPr lang="zh-TW" altLang="en-US" sz="3200" dirty="0">
              <a:solidFill>
                <a:srgbClr val="7030A0"/>
              </a:solidFill>
              <a:latin typeface="Microsoft JhengHei UI" panose="020B0604030504040204" pitchFamily="34" charset="-120"/>
              <a:ea typeface="Microsoft JhengHei UI" panose="020B0604030504040204" pitchFamily="34" charset="-120"/>
            </a:rPr>
            <a:t>積極面對</a:t>
          </a:r>
          <a:endParaRPr lang="zh-tw" sz="3200" dirty="0">
            <a:solidFill>
              <a:srgbClr val="7030A0"/>
            </a:solidFill>
            <a:latin typeface="Microsoft JhengHei UI" panose="020B0604030504040204" pitchFamily="34" charset="-120"/>
            <a:ea typeface="Microsoft JhengHei UI" panose="020B0604030504040204" pitchFamily="34" charset="-120"/>
          </a:endParaRPr>
        </a:p>
      </dgm:t>
    </dgm:pt>
    <dgm:pt modelId="{77D169C6-D77F-456D-B18B-D7BE016AD87A}" type="parTrans" cxnId="{FAA8D3DD-12E8-457D-9144-B037C567834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A97BE953-FA9D-4BA6-A92C-494DB1F3BA59}" type="sibTrans" cxnId="{FAA8D3DD-12E8-457D-9144-B037C567834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custScaleY="266080">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custScaleY="266080">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custScaleY="266080">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custT="1"/>
      <dgm:spPr/>
      <dgm:t>
        <a:bodyPr rtlCol="0"/>
        <a:lstStyle/>
        <a:p>
          <a:pPr rtl="0"/>
          <a:r>
            <a:rPr lang="en-US" altLang="zh-TW" sz="2400" dirty="0">
              <a:latin typeface="Microsoft JhengHei UI" panose="020B0604030504040204" pitchFamily="34" charset="-120"/>
              <a:ea typeface="Microsoft JhengHei UI" panose="020B0604030504040204" pitchFamily="34" charset="-120"/>
            </a:rPr>
            <a:t>File Structure</a:t>
          </a:r>
          <a:endParaRPr lang="zh-tw" sz="2400" dirty="0">
            <a:latin typeface="Microsoft JhengHei UI" panose="020B0604030504040204" pitchFamily="34" charset="-120"/>
            <a:ea typeface="Microsoft JhengHei UI" panose="020B0604030504040204" pitchFamily="34" charset="-120"/>
          </a:endParaRPr>
        </a:p>
      </dgm:t>
    </dgm:pt>
    <dgm:pt modelId="{D8874F40-D7B0-41DE-BB6F-A6014FEAB2D7}" type="parTrans" cxnId="{C5202EE1-10E9-4076-9D55-9E0CF8B152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BD6E0A2E-99C8-4F5A-971A-CD211D1099FF}" type="sibTrans" cxnId="{C5202EE1-10E9-4076-9D55-9E0CF8B152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96262926-A67D-4E4E-9515-5EBC67F0B634}">
      <dgm:prSet custT="1"/>
      <dgm:spPr/>
      <dgm:t>
        <a:bodyPr rtlCol="0"/>
        <a:lstStyle/>
        <a:p>
          <a:pPr rtl="0"/>
          <a:r>
            <a:rPr lang="zh-TW" altLang="en-US" sz="3600" dirty="0">
              <a:solidFill>
                <a:srgbClr val="7030A0"/>
              </a:solidFill>
              <a:latin typeface="Microsoft JhengHei UI" panose="020B0604030504040204" pitchFamily="34" charset="-120"/>
              <a:ea typeface="Microsoft JhengHei UI" panose="020B0604030504040204" pitchFamily="34" charset="-120"/>
            </a:rPr>
            <a:t>溝通橋梁</a:t>
          </a:r>
          <a:endParaRPr lang="zh-tw" sz="3600" dirty="0">
            <a:solidFill>
              <a:srgbClr val="7030A0"/>
            </a:solidFill>
            <a:latin typeface="Microsoft JhengHei UI" panose="020B0604030504040204" pitchFamily="34" charset="-120"/>
            <a:ea typeface="Microsoft JhengHei UI" panose="020B0604030504040204" pitchFamily="34" charset="-120"/>
          </a:endParaRPr>
        </a:p>
      </dgm:t>
    </dgm:pt>
    <dgm:pt modelId="{EC74E552-C501-4B0E-9400-E8B410F53D50}" type="parTrans" cxnId="{8C5B110A-FBC3-4CBF-BED2-413E87D4DAD5}">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1DA7ACEB-F642-43C1-BCB5-F580B9B985B9}" type="sibTrans" cxnId="{8C5B110A-FBC3-4CBF-BED2-413E87D4DAD5}">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C5146535-FD3D-4589-98A3-623B8DA4B8DB}">
      <dgm:prSet custT="1"/>
      <dgm:spPr/>
      <dgm:t>
        <a:bodyPr rtlCol="0"/>
        <a:lstStyle/>
        <a:p>
          <a:pPr rtl="0"/>
          <a:r>
            <a:rPr lang="en-US" altLang="zh-TW" sz="2400" dirty="0" err="1">
              <a:solidFill>
                <a:srgbClr val="FF0000"/>
              </a:solidFill>
              <a:latin typeface="Microsoft JhengHei UI" panose="020B0604030504040204" pitchFamily="34" charset="-120"/>
              <a:ea typeface="Microsoft JhengHei UI" panose="020B0604030504040204" pitchFamily="34" charset="-120"/>
            </a:rPr>
            <a:t>Cmake</a:t>
          </a:r>
          <a:endParaRPr lang="zh-tw" sz="2400" dirty="0">
            <a:solidFill>
              <a:srgbClr val="FF0000"/>
            </a:solidFill>
            <a:latin typeface="Microsoft JhengHei UI" panose="020B0604030504040204" pitchFamily="34" charset="-120"/>
            <a:ea typeface="Microsoft JhengHei UI" panose="020B0604030504040204" pitchFamily="34" charset="-120"/>
          </a:endParaRPr>
        </a:p>
      </dgm:t>
    </dgm:pt>
    <dgm:pt modelId="{20848F78-EC70-4162-96CE-CC68006930F0}" type="parTrans" cxnId="{8EBF857E-7408-4941-91E4-293B0F59EEF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7A3CCAF8-AC3A-401E-AEDD-44BBC1AA9C31}" type="sibTrans" cxnId="{8EBF857E-7408-4941-91E4-293B0F59EEF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E80CA270-6C90-4E17-ACEA-46B56AD54DD1}">
      <dgm:prSet custT="1"/>
      <dgm:spPr/>
      <dgm:t>
        <a:bodyPr rtlCol="0"/>
        <a:lstStyle/>
        <a:p>
          <a:pPr rtl="0"/>
          <a:r>
            <a:rPr lang="zh-TW" altLang="en-US" sz="3200" dirty="0">
              <a:solidFill>
                <a:srgbClr val="7030A0"/>
              </a:solidFill>
              <a:latin typeface="Microsoft JhengHei UI" panose="020B0604030504040204" pitchFamily="34" charset="-120"/>
              <a:ea typeface="Microsoft JhengHei UI" panose="020B0604030504040204" pitchFamily="34" charset="-120"/>
            </a:rPr>
            <a:t>專案建置機</a:t>
          </a:r>
          <a:endParaRPr lang="en-US" altLang="zh-TW" sz="3200" dirty="0">
            <a:solidFill>
              <a:srgbClr val="7030A0"/>
            </a:solidFill>
            <a:latin typeface="Microsoft JhengHei UI" panose="020B0604030504040204" pitchFamily="34" charset="-120"/>
            <a:ea typeface="Microsoft JhengHei UI" panose="020B0604030504040204" pitchFamily="34" charset="-120"/>
          </a:endParaRPr>
        </a:p>
        <a:p>
          <a:pPr rtl="0"/>
          <a:r>
            <a:rPr lang="en-US" altLang="zh-TW" sz="3200" dirty="0">
              <a:solidFill>
                <a:srgbClr val="7030A0"/>
              </a:solidFill>
              <a:latin typeface="Microsoft JhengHei UI" panose="020B0604030504040204" pitchFamily="34" charset="-120"/>
              <a:ea typeface="Microsoft JhengHei UI" panose="020B0604030504040204" pitchFamily="34" charset="-120"/>
            </a:rPr>
            <a:t>+AI</a:t>
          </a:r>
          <a:r>
            <a:rPr lang="zh-TW" altLang="en-US" sz="3200" dirty="0">
              <a:solidFill>
                <a:srgbClr val="7030A0"/>
              </a:solidFill>
              <a:latin typeface="Microsoft JhengHei UI" panose="020B0604030504040204" pitchFamily="34" charset="-120"/>
              <a:ea typeface="Microsoft JhengHei UI" panose="020B0604030504040204" pitchFamily="34" charset="-120"/>
            </a:rPr>
            <a:t>除錯</a:t>
          </a:r>
          <a:endParaRPr lang="en-US" altLang="zh-TW" sz="3200" dirty="0">
            <a:solidFill>
              <a:srgbClr val="7030A0"/>
            </a:solidFill>
            <a:latin typeface="Microsoft JhengHei UI" panose="020B0604030504040204" pitchFamily="34" charset="-120"/>
            <a:ea typeface="Microsoft JhengHei UI" panose="020B0604030504040204" pitchFamily="34" charset="-120"/>
          </a:endParaRPr>
        </a:p>
      </dgm:t>
    </dgm:pt>
    <dgm:pt modelId="{7EEC8067-96EF-4BE0-8BE3-BA59ED78A31F}" type="parTrans" cxnId="{2DC28DF8-5C1B-4F53-A4C1-D5B63FB54B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1AFE46E5-6B07-4894-8ECB-21BD7E7B8AF1}" type="sibTrans" cxnId="{2DC28DF8-5C1B-4F53-A4C1-D5B63FB54B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09C152DA-7620-4852-8162-A77EC3609F3F}">
      <dgm:prSet custT="1"/>
      <dgm:spPr/>
      <dgm:t>
        <a:bodyPr rtlCol="0"/>
        <a:lstStyle/>
        <a:p>
          <a:pPr rtl="0"/>
          <a:r>
            <a:rPr lang="en-US" altLang="zh-TW" sz="2400" dirty="0">
              <a:solidFill>
                <a:srgbClr val="FF0000"/>
              </a:solidFill>
              <a:highlight>
                <a:srgbClr val="FFFF00"/>
              </a:highlight>
              <a:latin typeface="Microsoft JhengHei UI" panose="020B0604030504040204" pitchFamily="34" charset="-120"/>
              <a:ea typeface="Microsoft JhengHei UI" panose="020B0604030504040204" pitchFamily="34" charset="-120"/>
            </a:rPr>
            <a:t>Multi-language compilers</a:t>
          </a:r>
          <a:endParaRPr lang="zh-tw" sz="24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dgm:t>
    </dgm:pt>
    <dgm:pt modelId="{9F6D14C0-6C82-4CBD-8D6D-B0E117B6F2ED}" type="parTrans" cxnId="{23ECAC8B-17A4-4883-AA0E-06D66B7E788A}">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0AE8D36D-0F0F-4206-AE39-0A2D73987B68}" type="sibTrans" cxnId="{23ECAC8B-17A4-4883-AA0E-06D66B7E788A}">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6C8937BE-93F8-4DED-8538-1C601DAEBA66}">
      <dgm:prSet custT="1"/>
      <dgm:spPr/>
      <dgm:t>
        <a:bodyPr rtlCol="0"/>
        <a:lstStyle/>
        <a:p>
          <a:pPr rtl="0"/>
          <a:r>
            <a:rPr lang="zh-TW" altLang="en-US" sz="3200" dirty="0">
              <a:solidFill>
                <a:srgbClr val="7030A0"/>
              </a:solidFill>
              <a:latin typeface="Microsoft JhengHei UI" panose="020B0604030504040204" pitchFamily="34" charset="-120"/>
              <a:ea typeface="Microsoft JhengHei UI" panose="020B0604030504040204" pitchFamily="34" charset="-120"/>
            </a:rPr>
            <a:t>編譯</a:t>
          </a:r>
          <a:r>
            <a:rPr lang="en-US" altLang="zh-TW" sz="3200" dirty="0">
              <a:solidFill>
                <a:srgbClr val="7030A0"/>
              </a:solidFill>
              <a:latin typeface="Microsoft JhengHei UI" panose="020B0604030504040204" pitchFamily="34" charset="-120"/>
              <a:ea typeface="Microsoft JhengHei UI" panose="020B0604030504040204" pitchFamily="34" charset="-120"/>
            </a:rPr>
            <a:t>+AI</a:t>
          </a:r>
          <a:r>
            <a:rPr lang="zh-TW" altLang="en-US" sz="3200" dirty="0">
              <a:solidFill>
                <a:srgbClr val="7030A0"/>
              </a:solidFill>
              <a:latin typeface="Microsoft JhengHei UI" panose="020B0604030504040204" pitchFamily="34" charset="-120"/>
              <a:ea typeface="Microsoft JhengHei UI" panose="020B0604030504040204" pitchFamily="34" charset="-120"/>
            </a:rPr>
            <a:t>除錯</a:t>
          </a:r>
          <a:endParaRPr lang="zh-tw" sz="3200" dirty="0">
            <a:solidFill>
              <a:srgbClr val="7030A0"/>
            </a:solidFill>
            <a:latin typeface="Microsoft JhengHei UI" panose="020B0604030504040204" pitchFamily="34" charset="-120"/>
            <a:ea typeface="Microsoft JhengHei UI" panose="020B0604030504040204" pitchFamily="34" charset="-120"/>
          </a:endParaRPr>
        </a:p>
      </dgm:t>
    </dgm:pt>
    <dgm:pt modelId="{77D169C6-D77F-456D-B18B-D7BE016AD87A}" type="parTrans" cxnId="{FAA8D3DD-12E8-457D-9144-B037C567834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A97BE953-FA9D-4BA6-A92C-494DB1F3BA59}" type="sibTrans" cxnId="{FAA8D3DD-12E8-457D-9144-B037C567834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custScaleY="266080" custLinFactNeighborX="496" custLinFactNeighborY="76796">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custScaleY="266080" custLinFactNeighborX="496" custLinFactNeighborY="94700">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custScaleX="60869" custScaleY="120461" custLinFactY="-80307" custLinFactNeighborX="1323" custLinFactNeighborY="-100000">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custScaleY="266080" custLinFactNeighborX="496" custLinFactNeighborY="76796">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026305" y="314278"/>
          <a:ext cx="9668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a:latin typeface="Microsoft JhengHei UI" panose="020B0604030504040204" pitchFamily="34" charset="-120"/>
              <a:ea typeface="Microsoft JhengHei UI" panose="020B0604030504040204" pitchFamily="34" charset="-120"/>
            </a:rPr>
            <a:t>AI</a:t>
          </a:r>
          <a:r>
            <a:rPr lang="zh-TW" altLang="en-US" sz="2400" kern="1200" dirty="0">
              <a:latin typeface="Microsoft JhengHei UI" panose="020B0604030504040204" pitchFamily="34" charset="-120"/>
              <a:ea typeface="Microsoft JhengHei UI" panose="020B0604030504040204" pitchFamily="34" charset="-120"/>
            </a:rPr>
            <a:t>與我互不認識</a:t>
          </a:r>
          <a:endParaRPr lang="zh-tw" sz="2400" kern="1200" dirty="0">
            <a:latin typeface="Microsoft JhengHei UI" panose="020B0604030504040204" pitchFamily="34" charset="-120"/>
            <a:ea typeface="Microsoft JhengHei UI" panose="020B0604030504040204" pitchFamily="34" charset="-120"/>
          </a:endParaRPr>
        </a:p>
      </dsp:txBody>
      <dsp:txXfrm rot="5400000">
        <a:off x="1054329" y="1380653"/>
        <a:ext cx="2958031" cy="87248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74320" numCol="1" spcCol="1270" rtlCol="0" anchor="b" anchorCtr="1">
          <a:noAutofit/>
        </a:bodyPr>
        <a:lstStyle/>
        <a:p>
          <a:pPr marL="0" lvl="0" indent="0" algn="ctr" defTabSz="1600200" rtl="0">
            <a:lnSpc>
              <a:spcPct val="90000"/>
            </a:lnSpc>
            <a:spcBef>
              <a:spcPct val="0"/>
            </a:spcBef>
            <a:spcAft>
              <a:spcPct val="35000"/>
            </a:spcAft>
            <a:buNone/>
          </a:pPr>
          <a:r>
            <a:rPr lang="zh-TW" altLang="en-US" sz="3600" kern="1200" dirty="0">
              <a:solidFill>
                <a:srgbClr val="7030A0"/>
              </a:solidFill>
              <a:latin typeface="Microsoft JhengHei UI" panose="020B0604030504040204" pitchFamily="34" charset="-120"/>
              <a:ea typeface="Microsoft JhengHei UI" panose="020B0604030504040204" pitchFamily="34" charset="-120"/>
            </a:rPr>
            <a:t>陌生</a:t>
          </a:r>
          <a:endParaRPr lang="zh-tw" sz="3600" kern="1200" dirty="0">
            <a:solidFill>
              <a:srgbClr val="7030A0"/>
            </a:solidFill>
            <a:latin typeface="Microsoft JhengHei UI" panose="020B0604030504040204" pitchFamily="34" charset="-120"/>
            <a:ea typeface="Microsoft JhengHei UI" panose="020B0604030504040204" pitchFamily="34" charset="-120"/>
          </a:endParaRP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333454"/>
          <a:ext cx="3005230" cy="9668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a:solidFill>
                <a:srgbClr val="FF0000"/>
              </a:solidFill>
              <a:latin typeface="Microsoft JhengHei UI" panose="020B0604030504040204" pitchFamily="34" charset="-120"/>
              <a:ea typeface="Microsoft JhengHei UI" panose="020B0604030504040204" pitchFamily="34" charset="-120"/>
            </a:rPr>
            <a:t>AI</a:t>
          </a:r>
          <a:r>
            <a:rPr lang="zh-TW" altLang="en-US" sz="2400" kern="1200" dirty="0">
              <a:solidFill>
                <a:srgbClr val="FF0000"/>
              </a:solidFill>
              <a:latin typeface="Microsoft JhengHei UI" panose="020B0604030504040204" pitchFamily="34" charset="-120"/>
              <a:ea typeface="Microsoft JhengHei UI" panose="020B0604030504040204" pitchFamily="34" charset="-120"/>
            </a:rPr>
            <a:t> 的回應正確嗎</a:t>
          </a:r>
          <a:r>
            <a:rPr lang="en-US" altLang="zh-TW" sz="2400" kern="1200" dirty="0">
              <a:solidFill>
                <a:srgbClr val="FF0000"/>
              </a:solidFill>
              <a:latin typeface="Microsoft JhengHei UI" panose="020B0604030504040204" pitchFamily="34" charset="-120"/>
              <a:ea typeface="Microsoft JhengHei UI" panose="020B0604030504040204" pitchFamily="34" charset="-120"/>
            </a:rPr>
            <a:t>?</a:t>
          </a:r>
          <a:endParaRPr lang="zh-tw" sz="2400" kern="1200" dirty="0">
            <a:solidFill>
              <a:srgbClr val="FF0000"/>
            </a:solidFill>
            <a:latin typeface="Microsoft JhengHei UI" panose="020B0604030504040204" pitchFamily="34" charset="-120"/>
            <a:ea typeface="Microsoft JhengHei UI" panose="020B0604030504040204" pitchFamily="34" charset="-120"/>
          </a:endParaRPr>
        </a:p>
      </dsp:txBody>
      <dsp:txXfrm>
        <a:off x="4012359" y="1333454"/>
        <a:ext cx="3005230" cy="9668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0" numCol="1" spcCol="1270" rtlCol="0" anchor="t" anchorCtr="1">
          <a:noAutofit/>
        </a:bodyPr>
        <a:lstStyle/>
        <a:p>
          <a:pPr marL="0" lvl="0" indent="0" algn="ctr" defTabSz="1422400" rtl="0">
            <a:lnSpc>
              <a:spcPct val="90000"/>
            </a:lnSpc>
            <a:spcBef>
              <a:spcPct val="0"/>
            </a:spcBef>
            <a:spcAft>
              <a:spcPct val="35000"/>
            </a:spcAft>
            <a:buNone/>
          </a:pPr>
          <a:r>
            <a:rPr lang="zh-TW" altLang="en-US" sz="3200" kern="1200" dirty="0">
              <a:solidFill>
                <a:srgbClr val="7030A0"/>
              </a:solidFill>
              <a:latin typeface="Microsoft JhengHei UI" panose="020B0604030504040204" pitchFamily="34" charset="-120"/>
              <a:ea typeface="Microsoft JhengHei UI" panose="020B0604030504040204" pitchFamily="34" charset="-120"/>
            </a:rPr>
            <a:t>保留</a:t>
          </a:r>
          <a:endParaRPr lang="zh-tw" sz="3200" kern="1200" dirty="0">
            <a:solidFill>
              <a:srgbClr val="7030A0"/>
            </a:solidFill>
            <a:latin typeface="Microsoft JhengHei UI" panose="020B0604030504040204" pitchFamily="34" charset="-120"/>
            <a:ea typeface="Microsoft JhengHei UI" panose="020B0604030504040204" pitchFamily="34" charset="-120"/>
          </a:endParaRPr>
        </a:p>
      </dsp:txBody>
      <dsp:txXfrm>
        <a:off x="3010616" y="2361961"/>
        <a:ext cx="5008717" cy="1271825"/>
      </dsp:txXfrm>
    </dsp:sp>
    <dsp:sp modelId="{DBA410EB-5F61-4F46-92D9-C5B0AA59EE15}">
      <dsp:nvSpPr>
        <dsp:cNvPr id="0" name=""/>
        <dsp:cNvSpPr/>
      </dsp:nvSpPr>
      <dsp:spPr>
        <a:xfrm>
          <a:off x="5514974"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036766" y="314278"/>
          <a:ext cx="9668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zh-TW" altLang="en-US"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檢驗</a:t>
          </a:r>
          <a:r>
            <a:rPr lang="en-US" alt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AI</a:t>
          </a:r>
          <a:r>
            <a:rPr lang="zh-TW" altLang="en-US"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說的話</a:t>
          </a:r>
          <a:endParaRPr 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dsp:txBody>
      <dsp:txXfrm rot="-5400000">
        <a:off x="7017591" y="1380653"/>
        <a:ext cx="2958031" cy="87248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43840" numCol="1" spcCol="1270" rtlCol="0" anchor="b" anchorCtr="1">
          <a:noAutofit/>
        </a:bodyPr>
        <a:lstStyle/>
        <a:p>
          <a:pPr marL="0" lvl="0" indent="0" algn="ctr" defTabSz="1422400" rtl="0">
            <a:lnSpc>
              <a:spcPct val="90000"/>
            </a:lnSpc>
            <a:spcBef>
              <a:spcPct val="0"/>
            </a:spcBef>
            <a:spcAft>
              <a:spcPct val="35000"/>
            </a:spcAft>
            <a:buNone/>
          </a:pPr>
          <a:r>
            <a:rPr lang="zh-TW" altLang="en-US" sz="3200" kern="1200" dirty="0">
              <a:solidFill>
                <a:srgbClr val="7030A0"/>
              </a:solidFill>
              <a:latin typeface="Microsoft JhengHei UI" panose="020B0604030504040204" pitchFamily="34" charset="-120"/>
              <a:ea typeface="Microsoft JhengHei UI" panose="020B0604030504040204" pitchFamily="34" charset="-120"/>
            </a:rPr>
            <a:t>積極面對</a:t>
          </a:r>
          <a:endParaRPr lang="zh-tw" sz="3200" kern="1200" dirty="0">
            <a:solidFill>
              <a:srgbClr val="7030A0"/>
            </a:solidFill>
            <a:latin typeface="Microsoft JhengHei UI" panose="020B0604030504040204" pitchFamily="34" charset="-120"/>
            <a:ea typeface="Microsoft JhengHei UI" panose="020B0604030504040204" pitchFamily="34" charset="-120"/>
          </a:endParaRP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949348" y="991612"/>
          <a:ext cx="1150604"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a:latin typeface="Microsoft JhengHei UI" panose="020B0604030504040204" pitchFamily="34" charset="-120"/>
              <a:ea typeface="Microsoft JhengHei UI" panose="020B0604030504040204" pitchFamily="34" charset="-120"/>
            </a:rPr>
            <a:t>File Structure</a:t>
          </a:r>
          <a:endParaRPr lang="zh-tw" sz="2400" kern="1200" dirty="0">
            <a:latin typeface="Microsoft JhengHei UI" panose="020B0604030504040204" pitchFamily="34" charset="-120"/>
            <a:ea typeface="Microsoft JhengHei UI" panose="020B0604030504040204" pitchFamily="34" charset="-120"/>
          </a:endParaRPr>
        </a:p>
      </dsp:txBody>
      <dsp:txXfrm rot="5400000">
        <a:off x="1078203" y="1975093"/>
        <a:ext cx="2949062" cy="1038268"/>
      </dsp:txXfrm>
    </dsp:sp>
    <dsp:sp modelId="{5A1B764B-0DC5-47CD-BDEA-9E67799496EC}">
      <dsp:nvSpPr>
        <dsp:cNvPr id="0" name=""/>
        <dsp:cNvSpPr/>
      </dsp:nvSpPr>
      <dsp:spPr>
        <a:xfrm>
          <a:off x="5385" y="0"/>
          <a:ext cx="5008717" cy="1513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74320" numCol="1" spcCol="1270" rtlCol="0" anchor="b" anchorCtr="1">
          <a:noAutofit/>
        </a:bodyPr>
        <a:lstStyle/>
        <a:p>
          <a:pPr marL="0" lvl="0" indent="0" algn="ctr" defTabSz="1600200" rtl="0">
            <a:lnSpc>
              <a:spcPct val="90000"/>
            </a:lnSpc>
            <a:spcBef>
              <a:spcPct val="0"/>
            </a:spcBef>
            <a:spcAft>
              <a:spcPct val="35000"/>
            </a:spcAft>
            <a:buNone/>
          </a:pPr>
          <a:r>
            <a:rPr lang="zh-TW" altLang="en-US" sz="3600" kern="1200" dirty="0">
              <a:solidFill>
                <a:srgbClr val="7030A0"/>
              </a:solidFill>
              <a:latin typeface="Microsoft JhengHei UI" panose="020B0604030504040204" pitchFamily="34" charset="-120"/>
              <a:ea typeface="Microsoft JhengHei UI" panose="020B0604030504040204" pitchFamily="34" charset="-120"/>
            </a:rPr>
            <a:t>溝通橋梁</a:t>
          </a:r>
          <a:endParaRPr lang="zh-tw" sz="3600" kern="1200" dirty="0">
            <a:solidFill>
              <a:srgbClr val="7030A0"/>
            </a:solidFill>
            <a:latin typeface="Microsoft JhengHei UI" panose="020B0604030504040204" pitchFamily="34" charset="-120"/>
            <a:ea typeface="Microsoft JhengHei UI" panose="020B0604030504040204" pitchFamily="34" charset="-120"/>
          </a:endParaRPr>
        </a:p>
      </dsp:txBody>
      <dsp:txXfrm>
        <a:off x="5385" y="0"/>
        <a:ext cx="5008717" cy="1513498"/>
      </dsp:txXfrm>
    </dsp:sp>
    <dsp:sp modelId="{122B38A3-0442-4747-820C-1F37877E2B0E}">
      <dsp:nvSpPr>
        <dsp:cNvPr id="0" name=""/>
        <dsp:cNvSpPr/>
      </dsp:nvSpPr>
      <dsp:spPr>
        <a:xfrm>
          <a:off x="2509744" y="1599983"/>
          <a:ext cx="0" cy="34594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66501" y="1513498"/>
          <a:ext cx="86485" cy="8648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27265" y="1918927"/>
          <a:ext cx="3005230" cy="1150604"/>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err="1">
              <a:solidFill>
                <a:srgbClr val="FF0000"/>
              </a:solidFill>
              <a:latin typeface="Microsoft JhengHei UI" panose="020B0604030504040204" pitchFamily="34" charset="-120"/>
              <a:ea typeface="Microsoft JhengHei UI" panose="020B0604030504040204" pitchFamily="34" charset="-120"/>
            </a:rPr>
            <a:t>Cmake</a:t>
          </a:r>
          <a:endParaRPr lang="zh-tw" sz="2400" kern="1200" dirty="0">
            <a:solidFill>
              <a:srgbClr val="FF0000"/>
            </a:solidFill>
            <a:latin typeface="Microsoft JhengHei UI" panose="020B0604030504040204" pitchFamily="34" charset="-120"/>
            <a:ea typeface="Microsoft JhengHei UI" panose="020B0604030504040204" pitchFamily="34" charset="-120"/>
          </a:endParaRPr>
        </a:p>
      </dsp:txBody>
      <dsp:txXfrm>
        <a:off x="4027265" y="1918927"/>
        <a:ext cx="3005230" cy="1150604"/>
      </dsp:txXfrm>
    </dsp:sp>
    <dsp:sp modelId="{DF65791B-462E-4589-B98D-F60587330CA8}">
      <dsp:nvSpPr>
        <dsp:cNvPr id="0" name=""/>
        <dsp:cNvSpPr/>
      </dsp:nvSpPr>
      <dsp:spPr>
        <a:xfrm>
          <a:off x="4056862" y="0"/>
          <a:ext cx="3048756" cy="1823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0" numCol="1" spcCol="1270" rtlCol="0" anchor="t" anchorCtr="1">
          <a:noAutofit/>
        </a:bodyPr>
        <a:lstStyle/>
        <a:p>
          <a:pPr marL="0" lvl="0" indent="0" algn="ctr" defTabSz="1422400" rtl="0">
            <a:lnSpc>
              <a:spcPct val="90000"/>
            </a:lnSpc>
            <a:spcBef>
              <a:spcPct val="0"/>
            </a:spcBef>
            <a:spcAft>
              <a:spcPct val="35000"/>
            </a:spcAft>
            <a:buNone/>
          </a:pPr>
          <a:r>
            <a:rPr lang="zh-TW" altLang="en-US" sz="3200" kern="1200" dirty="0">
              <a:solidFill>
                <a:srgbClr val="7030A0"/>
              </a:solidFill>
              <a:latin typeface="Microsoft JhengHei UI" panose="020B0604030504040204" pitchFamily="34" charset="-120"/>
              <a:ea typeface="Microsoft JhengHei UI" panose="020B0604030504040204" pitchFamily="34" charset="-120"/>
            </a:rPr>
            <a:t>專案建置機</a:t>
          </a:r>
          <a:endParaRPr lang="en-US" altLang="zh-TW" sz="3200" kern="1200" dirty="0">
            <a:solidFill>
              <a:srgbClr val="7030A0"/>
            </a:solidFill>
            <a:latin typeface="Microsoft JhengHei UI" panose="020B0604030504040204" pitchFamily="34" charset="-120"/>
            <a:ea typeface="Microsoft JhengHei UI" panose="020B0604030504040204" pitchFamily="34" charset="-120"/>
          </a:endParaRPr>
        </a:p>
        <a:p>
          <a:pPr marL="0" lvl="0" indent="0" algn="ctr" defTabSz="1422400" rtl="0">
            <a:lnSpc>
              <a:spcPct val="90000"/>
            </a:lnSpc>
            <a:spcBef>
              <a:spcPct val="0"/>
            </a:spcBef>
            <a:spcAft>
              <a:spcPct val="35000"/>
            </a:spcAft>
            <a:buNone/>
          </a:pPr>
          <a:r>
            <a:rPr lang="en-US" altLang="zh-TW" sz="3200" kern="1200" dirty="0">
              <a:solidFill>
                <a:srgbClr val="7030A0"/>
              </a:solidFill>
              <a:latin typeface="Microsoft JhengHei UI" panose="020B0604030504040204" pitchFamily="34" charset="-120"/>
              <a:ea typeface="Microsoft JhengHei UI" panose="020B0604030504040204" pitchFamily="34" charset="-120"/>
            </a:rPr>
            <a:t>+AI</a:t>
          </a:r>
          <a:r>
            <a:rPr lang="zh-TW" altLang="en-US" sz="3200" kern="1200" dirty="0">
              <a:solidFill>
                <a:srgbClr val="7030A0"/>
              </a:solidFill>
              <a:latin typeface="Microsoft JhengHei UI" panose="020B0604030504040204" pitchFamily="34" charset="-120"/>
              <a:ea typeface="Microsoft JhengHei UI" panose="020B0604030504040204" pitchFamily="34" charset="-120"/>
            </a:rPr>
            <a:t>除錯</a:t>
          </a:r>
          <a:endParaRPr lang="en-US" altLang="zh-TW" sz="3200" kern="1200" dirty="0">
            <a:solidFill>
              <a:srgbClr val="7030A0"/>
            </a:solidFill>
            <a:latin typeface="Microsoft JhengHei UI" panose="020B0604030504040204" pitchFamily="34" charset="-120"/>
            <a:ea typeface="Microsoft JhengHei UI" panose="020B0604030504040204" pitchFamily="34" charset="-120"/>
          </a:endParaRPr>
        </a:p>
      </dsp:txBody>
      <dsp:txXfrm>
        <a:off x="4056862" y="0"/>
        <a:ext cx="3048756" cy="1823174"/>
      </dsp:txXfrm>
    </dsp:sp>
    <dsp:sp modelId="{DBA410EB-5F61-4F46-92D9-C5B0AA59EE15}">
      <dsp:nvSpPr>
        <dsp:cNvPr id="0" name=""/>
        <dsp:cNvSpPr/>
      </dsp:nvSpPr>
      <dsp:spPr>
        <a:xfrm>
          <a:off x="5514974" y="2300934"/>
          <a:ext cx="0" cy="34594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1732" y="2646877"/>
          <a:ext cx="86485" cy="8648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7959809" y="991612"/>
          <a:ext cx="1150604"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Multi-language compilers</a:t>
          </a:r>
          <a:endParaRPr 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dsp:txBody>
      <dsp:txXfrm rot="-5400000">
        <a:off x="7032496" y="1975093"/>
        <a:ext cx="2949062" cy="1038268"/>
      </dsp:txXfrm>
    </dsp:sp>
    <dsp:sp modelId="{B4723E2A-4FF1-452A-BD25-8EC364F15A6F}">
      <dsp:nvSpPr>
        <dsp:cNvPr id="0" name=""/>
        <dsp:cNvSpPr/>
      </dsp:nvSpPr>
      <dsp:spPr>
        <a:xfrm>
          <a:off x="6015846" y="0"/>
          <a:ext cx="5008717" cy="1513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43840" numCol="1" spcCol="1270" rtlCol="0" anchor="b" anchorCtr="1">
          <a:noAutofit/>
        </a:bodyPr>
        <a:lstStyle/>
        <a:p>
          <a:pPr marL="0" lvl="0" indent="0" algn="ctr" defTabSz="1422400" rtl="0">
            <a:lnSpc>
              <a:spcPct val="90000"/>
            </a:lnSpc>
            <a:spcBef>
              <a:spcPct val="0"/>
            </a:spcBef>
            <a:spcAft>
              <a:spcPct val="35000"/>
            </a:spcAft>
            <a:buNone/>
          </a:pPr>
          <a:r>
            <a:rPr lang="zh-TW" altLang="en-US" sz="3200" kern="1200" dirty="0">
              <a:solidFill>
                <a:srgbClr val="7030A0"/>
              </a:solidFill>
              <a:latin typeface="Microsoft JhengHei UI" panose="020B0604030504040204" pitchFamily="34" charset="-120"/>
              <a:ea typeface="Microsoft JhengHei UI" panose="020B0604030504040204" pitchFamily="34" charset="-120"/>
            </a:rPr>
            <a:t>編譯</a:t>
          </a:r>
          <a:r>
            <a:rPr lang="en-US" altLang="zh-TW" sz="3200" kern="1200" dirty="0">
              <a:solidFill>
                <a:srgbClr val="7030A0"/>
              </a:solidFill>
              <a:latin typeface="Microsoft JhengHei UI" panose="020B0604030504040204" pitchFamily="34" charset="-120"/>
              <a:ea typeface="Microsoft JhengHei UI" panose="020B0604030504040204" pitchFamily="34" charset="-120"/>
            </a:rPr>
            <a:t>+AI</a:t>
          </a:r>
          <a:r>
            <a:rPr lang="zh-TW" altLang="en-US" sz="3200" kern="1200" dirty="0">
              <a:solidFill>
                <a:srgbClr val="7030A0"/>
              </a:solidFill>
              <a:latin typeface="Microsoft JhengHei UI" panose="020B0604030504040204" pitchFamily="34" charset="-120"/>
              <a:ea typeface="Microsoft JhengHei UI" panose="020B0604030504040204" pitchFamily="34" charset="-120"/>
            </a:rPr>
            <a:t>除錯</a:t>
          </a:r>
          <a:endParaRPr lang="zh-tw" sz="3200" kern="1200" dirty="0">
            <a:solidFill>
              <a:srgbClr val="7030A0"/>
            </a:solidFill>
            <a:latin typeface="Microsoft JhengHei UI" panose="020B0604030504040204" pitchFamily="34" charset="-120"/>
            <a:ea typeface="Microsoft JhengHei UI" panose="020B0604030504040204" pitchFamily="34" charset="-120"/>
          </a:endParaRPr>
        </a:p>
      </dsp:txBody>
      <dsp:txXfrm>
        <a:off x="6015846" y="0"/>
        <a:ext cx="5008717" cy="1513498"/>
      </dsp:txXfrm>
    </dsp:sp>
    <dsp:sp modelId="{440E9361-37D2-4157-AF38-7B49AD23708B}">
      <dsp:nvSpPr>
        <dsp:cNvPr id="0" name=""/>
        <dsp:cNvSpPr/>
      </dsp:nvSpPr>
      <dsp:spPr>
        <a:xfrm>
          <a:off x="8520205" y="1599983"/>
          <a:ext cx="0" cy="34594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76962" y="1513498"/>
          <a:ext cx="86485" cy="8648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01DB87B-76D5-443C-BF74-212C2493D552}" type="datetime1">
              <a:rPr lang="zh-TW" altLang="en-US" smtClean="0"/>
              <a:t>2025/10/28</a:t>
            </a:fld>
            <a:endParaRPr lang="en-US" dirty="0"/>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AF67D5F-147F-4337-9446-366E8ECA0CD3}" type="datetime1">
              <a:rPr lang="zh-TW" altLang="en-US" smtClean="0"/>
              <a:t>2025/10/28</a:t>
            </a:fld>
            <a:endParaRPr 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t>按一下以編輯母片文字樣式</a:t>
            </a:r>
            <a:endParaRPr lang="en-US"/>
          </a:p>
          <a:p>
            <a:pPr lvl="1" rtl="0"/>
            <a:r>
              <a:rPr lang="zh-tw"/>
              <a:t>第二層</a:t>
            </a:r>
          </a:p>
          <a:p>
            <a:pPr lvl="2" rtl="0"/>
            <a:r>
              <a:rPr lang="zh-tw"/>
              <a:t>第三層</a:t>
            </a:r>
          </a:p>
          <a:p>
            <a:pPr lvl="3" rtl="0"/>
            <a:r>
              <a:rPr lang="zh-tw"/>
              <a:t>第四層</a:t>
            </a:r>
          </a:p>
          <a:p>
            <a:pPr lvl="4" rtl="0"/>
            <a:r>
              <a:rPr lang="zh-tw"/>
              <a:t>第五層</a:t>
            </a:r>
            <a:endParaRPr lang="en-US"/>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矩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TW" altLang="en-US"/>
              <a:t>按一下以編輯母片標題樣式</a:t>
            </a:r>
            <a:endParaRPr lang="en-US" dirty="0"/>
          </a:p>
        </p:txBody>
      </p:sp>
      <p:sp>
        <p:nvSpPr>
          <p:cNvPr id="3" name="副標題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a:t>按一下以編輯母片子標題樣式</a:t>
            </a:r>
            <a:endParaRPr lang="en-US" dirty="0"/>
          </a:p>
        </p:txBody>
      </p:sp>
      <p:sp>
        <p:nvSpPr>
          <p:cNvPr id="8" name="日期版面配置區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DF404043-DD7E-40CF-8DE6-3F59F886B0F9}" type="datetime1">
              <a:rPr lang="zh-TW" altLang="en-US" smtClean="0"/>
              <a:t>2025/10/28</a:t>
            </a:fld>
            <a:endParaRPr lang="en-US" dirty="0"/>
          </a:p>
        </p:txBody>
      </p:sp>
      <p:sp>
        <p:nvSpPr>
          <p:cNvPr id="9" name="頁尾版面配置區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投影片編號預留位置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9" name="標題 1"/>
          <p:cNvSpPr>
            <a:spLocks noGrp="1"/>
          </p:cNvSpPr>
          <p:nvPr>
            <p:ph type="title"/>
          </p:nvPr>
        </p:nvSpPr>
        <p:spPr>
          <a:xfrm>
            <a:off x="581192" y="702156"/>
            <a:ext cx="11029616" cy="1013800"/>
          </a:xfrm>
        </p:spPr>
        <p:txBody>
          <a:bodyPr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日期版面配置區 3"/>
          <p:cNvSpPr>
            <a:spLocks noGrp="1"/>
          </p:cNvSpPr>
          <p:nvPr>
            <p:ph type="dt" sz="half" idx="10"/>
          </p:nvPr>
        </p:nvSpPr>
        <p:spPr/>
        <p:txBody>
          <a:bodyPr rtlCol="0"/>
          <a:lstStyle/>
          <a:p>
            <a:pPr rtl="0"/>
            <a:fld id="{1C16178D-7688-4D69-9A9A-47E3D5F9C180}" type="datetime1">
              <a:rPr lang="zh-TW" altLang="en-US" smtClean="0"/>
              <a:t>2025/10/28</a:t>
            </a:fld>
            <a:endParaRPr lang="en-US" dirty="0"/>
          </a:p>
        </p:txBody>
      </p:sp>
      <p:sp>
        <p:nvSpPr>
          <p:cNvPr id="5" name="頁尾版面配置區 4"/>
          <p:cNvSpPr>
            <a:spLocks noGrp="1"/>
          </p:cNvSpPr>
          <p:nvPr>
            <p:ph type="ftr" sz="quarter" idx="11"/>
          </p:nvPr>
        </p:nvSpPr>
        <p:spPr/>
        <p:txBody>
          <a:bodyPr rtlCol="0"/>
          <a:lstStyle/>
          <a:p>
            <a:pPr rtl="0"/>
            <a:endParaRPr lang="en-US" dirty="0"/>
          </a:p>
        </p:txBody>
      </p:sp>
      <p:sp>
        <p:nvSpPr>
          <p:cNvPr id="6" name="投影片編號預留位置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矩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直排標題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a:xfrm>
            <a:off x="774923" y="863600"/>
            <a:ext cx="7161625" cy="4807326"/>
          </a:xfrm>
        </p:spPr>
        <p:txBody>
          <a:bodyPr vert="eaVert" rtlCol="0" anchor="t"/>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8" name="矩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版面配置區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56836E5E-68AD-4D15-9582-9D1A8DD7797C}" type="datetime1">
              <a:rPr lang="zh-TW" altLang="en-US" smtClean="0"/>
              <a:t>2025/10/28</a:t>
            </a:fld>
            <a:endParaRPr lang="en-US" dirty="0"/>
          </a:p>
        </p:txBody>
      </p:sp>
      <p:sp>
        <p:nvSpPr>
          <p:cNvPr id="12" name="頁尾版面配置區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投影片編號版面配置區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a:xfrm>
            <a:off x="581192" y="702156"/>
            <a:ext cx="11029616" cy="1188720"/>
          </a:xfrm>
        </p:spPr>
        <p:txBody>
          <a:bodyPr rtlCol="0"/>
          <a:lstStyle/>
          <a:p>
            <a:pPr rtl="0"/>
            <a:r>
              <a:rPr lang="zh-TW" altLang="en-US"/>
              <a:t>按一下以編輯母片標題樣式</a:t>
            </a:r>
            <a:endParaRPr lang="en-US" dirty="0"/>
          </a:p>
        </p:txBody>
      </p:sp>
      <p:sp>
        <p:nvSpPr>
          <p:cNvPr id="3" name="內容預留位置 2"/>
          <p:cNvSpPr>
            <a:spLocks noGrp="1"/>
          </p:cNvSpPr>
          <p:nvPr>
            <p:ph idx="1"/>
          </p:nvPr>
        </p:nvSpPr>
        <p:spPr>
          <a:xfrm>
            <a:off x="581192" y="2340864"/>
            <a:ext cx="11029615" cy="3634486"/>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8" name="日期版面配置區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99F5A32A-73AF-474E-912C-399A60933CED}" type="datetime1">
              <a:rPr lang="zh-TW" altLang="en-US" smtClean="0"/>
              <a:t>2025/10/28</a:t>
            </a:fld>
            <a:endParaRPr lang="en-US" dirty="0"/>
          </a:p>
        </p:txBody>
      </p:sp>
      <p:sp>
        <p:nvSpPr>
          <p:cNvPr id="9" name="頁尾版面配置區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投影片編號預留位置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8" name="矩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TW" altLang="en-US"/>
              <a:t>按一下以編輯母片標題樣式</a:t>
            </a:r>
            <a:endParaRPr lang="en-US" dirty="0"/>
          </a:p>
        </p:txBody>
      </p:sp>
      <p:sp>
        <p:nvSpPr>
          <p:cNvPr id="3" name="文字預留位置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a:t>按一下以編輯母片文字樣式</a:t>
            </a:r>
          </a:p>
        </p:txBody>
      </p:sp>
      <p:sp>
        <p:nvSpPr>
          <p:cNvPr id="7" name="日期版面配置區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B4ADD26C-70EE-4A95-A2D7-79CC6A53E499}" type="datetime1">
              <a:rPr lang="zh-TW" altLang="en-US" smtClean="0"/>
              <a:t>2025/10/28</a:t>
            </a:fld>
            <a:endParaRPr lang="en-US" dirty="0"/>
          </a:p>
        </p:txBody>
      </p:sp>
      <p:sp>
        <p:nvSpPr>
          <p:cNvPr id="9" name="頁尾版面配置區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投影片編號預留位置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2" name="標題 1"/>
          <p:cNvSpPr>
            <a:spLocks noGrp="1"/>
          </p:cNvSpPr>
          <p:nvPr>
            <p:ph type="title"/>
          </p:nvPr>
        </p:nvSpPr>
        <p:spPr>
          <a:xfrm>
            <a:off x="581193" y="729658"/>
            <a:ext cx="11029616" cy="988332"/>
          </a:xfrm>
        </p:spPr>
        <p:txBody>
          <a:bodyPr rtlCol="0"/>
          <a:lstStyle/>
          <a:p>
            <a:pPr rtl="0"/>
            <a:r>
              <a:rPr lang="zh-TW" altLang="en-US"/>
              <a:t>按一下以編輯母片標題樣式</a:t>
            </a:r>
            <a:endParaRPr lang="en-US" dirty="0"/>
          </a:p>
        </p:txBody>
      </p:sp>
      <p:sp>
        <p:nvSpPr>
          <p:cNvPr id="3" name="內容預留位置 2"/>
          <p:cNvSpPr>
            <a:spLocks noGrp="1"/>
          </p:cNvSpPr>
          <p:nvPr>
            <p:ph sz="half" idx="1"/>
          </p:nvPr>
        </p:nvSpPr>
        <p:spPr>
          <a:xfrm>
            <a:off x="581193" y="2228003"/>
            <a:ext cx="5194767" cy="3633047"/>
          </a:xfrm>
        </p:spPr>
        <p:txBody>
          <a:bodyPr rtlCol="0">
            <a:normAutofit/>
          </a:body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內容預留位置 3"/>
          <p:cNvSpPr>
            <a:spLocks noGrp="1"/>
          </p:cNvSpPr>
          <p:nvPr>
            <p:ph sz="half" idx="2"/>
          </p:nvPr>
        </p:nvSpPr>
        <p:spPr>
          <a:xfrm>
            <a:off x="6416039" y="2228003"/>
            <a:ext cx="5194769" cy="3633047"/>
          </a:xfrm>
        </p:spPr>
        <p:txBody>
          <a:bodyPr rtlCol="0">
            <a:normAutofit/>
          </a:body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5" name="日期版面配置區 4"/>
          <p:cNvSpPr>
            <a:spLocks noGrp="1"/>
          </p:cNvSpPr>
          <p:nvPr>
            <p:ph type="dt" sz="half" idx="10"/>
          </p:nvPr>
        </p:nvSpPr>
        <p:spPr/>
        <p:txBody>
          <a:bodyPr rtlCol="0"/>
          <a:lstStyle/>
          <a:p>
            <a:pPr rtl="0"/>
            <a:fld id="{95896133-C0A4-46C1-9E0C-9447641473FE}" type="datetime1">
              <a:rPr lang="zh-TW" altLang="en-US" smtClean="0"/>
              <a:t>2025/10/28</a:t>
            </a:fld>
            <a:endParaRPr lang="en-US" dirty="0"/>
          </a:p>
        </p:txBody>
      </p:sp>
      <p:sp>
        <p:nvSpPr>
          <p:cNvPr id="6" name="頁尾版面配置區 5"/>
          <p:cNvSpPr>
            <a:spLocks noGrp="1"/>
          </p:cNvSpPr>
          <p:nvPr>
            <p:ph type="ftr" sz="quarter" idx="11"/>
          </p:nvPr>
        </p:nvSpPr>
        <p:spPr/>
        <p:txBody>
          <a:bodyPr rtlCol="0"/>
          <a:lstStyle/>
          <a:p>
            <a:pPr rtl="0"/>
            <a:endParaRPr lang="en-US" dirty="0"/>
          </a:p>
        </p:txBody>
      </p:sp>
      <p:sp>
        <p:nvSpPr>
          <p:cNvPr id="7" name="投影片編號預留位置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2" name="標題 1"/>
          <p:cNvSpPr>
            <a:spLocks noGrp="1"/>
          </p:cNvSpPr>
          <p:nvPr>
            <p:ph type="title"/>
          </p:nvPr>
        </p:nvSpPr>
        <p:spPr>
          <a:xfrm>
            <a:off x="581193" y="729658"/>
            <a:ext cx="11029616" cy="988332"/>
          </a:xfrm>
        </p:spPr>
        <p:txBody>
          <a:bodyPr rtlCol="0"/>
          <a:lstStyle/>
          <a:p>
            <a:pPr rtl="0"/>
            <a:r>
              <a:rPr lang="zh-TW" altLang="en-US"/>
              <a:t>按一下以編輯母片標題樣式</a:t>
            </a:r>
            <a:endParaRPr lang="en-US" dirty="0"/>
          </a:p>
        </p:txBody>
      </p:sp>
      <p:sp>
        <p:nvSpPr>
          <p:cNvPr id="3" name="文字預留位置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預留位置 3"/>
          <p:cNvSpPr>
            <a:spLocks noGrp="1"/>
          </p:cNvSpPr>
          <p:nvPr>
            <p:ph sz="half" idx="2"/>
          </p:nvPr>
        </p:nvSpPr>
        <p:spPr>
          <a:xfrm>
            <a:off x="581194" y="2926052"/>
            <a:ext cx="5194766" cy="2934999"/>
          </a:xfrm>
        </p:spPr>
        <p:txBody>
          <a:bodyPr rtlCol="0" anchor="t">
            <a:normAutofit/>
          </a:body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5" name="文字預留位置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TW" altLang="en-US"/>
              <a:t>按一下以編輯母片文字樣式</a:t>
            </a:r>
          </a:p>
        </p:txBody>
      </p:sp>
      <p:sp>
        <p:nvSpPr>
          <p:cNvPr id="6" name="內容預留位置 5"/>
          <p:cNvSpPr>
            <a:spLocks noGrp="1"/>
          </p:cNvSpPr>
          <p:nvPr>
            <p:ph sz="quarter" idx="4"/>
          </p:nvPr>
        </p:nvSpPr>
        <p:spPr>
          <a:xfrm>
            <a:off x="6416037" y="2926052"/>
            <a:ext cx="5194771" cy="2934999"/>
          </a:xfrm>
        </p:spPr>
        <p:txBody>
          <a:bodyPr rtlCol="0" anchor="t">
            <a:normAutofit/>
          </a:body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p:cNvSpPr>
            <a:spLocks noGrp="1"/>
          </p:cNvSpPr>
          <p:nvPr>
            <p:ph type="dt" sz="half" idx="10"/>
          </p:nvPr>
        </p:nvSpPr>
        <p:spPr/>
        <p:txBody>
          <a:bodyPr rtlCol="0"/>
          <a:lstStyle/>
          <a:p>
            <a:pPr rtl="0"/>
            <a:fld id="{D4FF17EA-A3F0-42FB-83FA-B4C294117061}" type="datetime1">
              <a:rPr lang="zh-TW" altLang="en-US" smtClean="0"/>
              <a:t>2025/10/28</a:t>
            </a:fld>
            <a:endParaRPr lang="en-US" dirty="0"/>
          </a:p>
        </p:txBody>
      </p:sp>
      <p:sp>
        <p:nvSpPr>
          <p:cNvPr id="8" name="頁尾版面配置區 7"/>
          <p:cNvSpPr>
            <a:spLocks noGrp="1"/>
          </p:cNvSpPr>
          <p:nvPr>
            <p:ph type="ftr" sz="quarter" idx="11"/>
          </p:nvPr>
        </p:nvSpPr>
        <p:spPr/>
        <p:txBody>
          <a:bodyPr rtlCol="0"/>
          <a:lstStyle/>
          <a:p>
            <a:pPr rtl="0"/>
            <a:endParaRPr lang="en-US" dirty="0"/>
          </a:p>
        </p:txBody>
      </p:sp>
      <p:sp>
        <p:nvSpPr>
          <p:cNvPr id="9" name="投影片編號預留位置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8" name="標題 1"/>
          <p:cNvSpPr>
            <a:spLocks noGrp="1"/>
          </p:cNvSpPr>
          <p:nvPr>
            <p:ph type="title"/>
          </p:nvPr>
        </p:nvSpPr>
        <p:spPr>
          <a:xfrm>
            <a:off x="575894" y="729658"/>
            <a:ext cx="11029616" cy="988332"/>
          </a:xfrm>
        </p:spPr>
        <p:txBody>
          <a:bodyPr rtlCol="0"/>
          <a:lstStyle/>
          <a:p>
            <a:pPr rtl="0"/>
            <a:r>
              <a:rPr lang="zh-TW" altLang="en-US"/>
              <a:t>按一下以編輯母片標題樣式</a:t>
            </a:r>
            <a:endParaRPr lang="en-US" dirty="0"/>
          </a:p>
        </p:txBody>
      </p:sp>
      <p:sp>
        <p:nvSpPr>
          <p:cNvPr id="3" name="日期版面配置區 2"/>
          <p:cNvSpPr>
            <a:spLocks noGrp="1"/>
          </p:cNvSpPr>
          <p:nvPr>
            <p:ph type="dt" sz="half" idx="10"/>
          </p:nvPr>
        </p:nvSpPr>
        <p:spPr/>
        <p:txBody>
          <a:bodyPr rtlCol="0"/>
          <a:lstStyle/>
          <a:p>
            <a:pPr rtl="0"/>
            <a:fld id="{3F17DD86-1281-4F57-A3CF-DA6C56708CE3}" type="datetime1">
              <a:rPr lang="zh-TW" altLang="en-US" smtClean="0"/>
              <a:t>2025/10/28</a:t>
            </a:fld>
            <a:endParaRPr lang="en-US" dirty="0"/>
          </a:p>
        </p:txBody>
      </p:sp>
      <p:sp>
        <p:nvSpPr>
          <p:cNvPr id="4" name="頁尾版面配置區 3"/>
          <p:cNvSpPr>
            <a:spLocks noGrp="1"/>
          </p:cNvSpPr>
          <p:nvPr>
            <p:ph type="ftr" sz="quarter" idx="11"/>
          </p:nvPr>
        </p:nvSpPr>
        <p:spPr/>
        <p:txBody>
          <a:bodyPr rtlCol="0"/>
          <a:lstStyle/>
          <a:p>
            <a:pPr rtl="0"/>
            <a:endParaRPr lang="en-US" dirty="0"/>
          </a:p>
        </p:txBody>
      </p:sp>
      <p:sp>
        <p:nvSpPr>
          <p:cNvPr id="5" name="投影片編號預留位置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857A0EB8-9F0F-4198-AF62-A78F526620F3}" type="datetime1">
              <a:rPr lang="zh-TW" altLang="en-US" smtClean="0"/>
              <a:t>2025/10/28</a:t>
            </a:fld>
            <a:endParaRPr lang="en-US" dirty="0"/>
          </a:p>
        </p:txBody>
      </p:sp>
      <p:sp>
        <p:nvSpPr>
          <p:cNvPr id="3" name="頁尾版面配置區 2"/>
          <p:cNvSpPr>
            <a:spLocks noGrp="1"/>
          </p:cNvSpPr>
          <p:nvPr>
            <p:ph type="ftr" sz="quarter" idx="11"/>
          </p:nvPr>
        </p:nvSpPr>
        <p:spPr/>
        <p:txBody>
          <a:bodyPr rtlCol="0"/>
          <a:lstStyle/>
          <a:p>
            <a:pPr rtl="0"/>
            <a:endParaRPr lang="en-US" dirty="0"/>
          </a:p>
        </p:txBody>
      </p:sp>
      <p:sp>
        <p:nvSpPr>
          <p:cNvPr id="4" name="投影片編號預留位置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9" name="矩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TW" altLang="en-US"/>
              <a:t>按一下以編輯母片標題樣式</a:t>
            </a:r>
            <a:endParaRPr lang="en-US" dirty="0"/>
          </a:p>
        </p:txBody>
      </p:sp>
      <p:sp>
        <p:nvSpPr>
          <p:cNvPr id="3" name="內容預留位置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文字預留位置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8" name="日期版面配置區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76EFBD6B-32E4-4BAF-BD35-1CEC698E751A}" type="datetime1">
              <a:rPr lang="zh-TW" altLang="en-US" smtClean="0"/>
              <a:t>2025/10/28</a:t>
            </a:fld>
            <a:endParaRPr lang="en-US" dirty="0"/>
          </a:p>
        </p:txBody>
      </p:sp>
      <p:sp>
        <p:nvSpPr>
          <p:cNvPr id="10" name="頁尾版面配置區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投影片編號版面配置區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TW" altLang="en-US"/>
              <a:t>按一下以編輯母片標題樣式</a:t>
            </a:r>
            <a:endParaRPr lang="en-US" dirty="0"/>
          </a:p>
        </p:txBody>
      </p:sp>
      <p:sp>
        <p:nvSpPr>
          <p:cNvPr id="3" name="圖片預留位置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a:t>按一下圖示以新增圖片</a:t>
            </a:r>
            <a:endParaRPr lang="en-US" dirty="0"/>
          </a:p>
        </p:txBody>
      </p:sp>
      <p:sp>
        <p:nvSpPr>
          <p:cNvPr id="4" name="文字預留位置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5" name="日期版面配置區 4"/>
          <p:cNvSpPr>
            <a:spLocks noGrp="1"/>
          </p:cNvSpPr>
          <p:nvPr>
            <p:ph type="dt" sz="half" idx="10"/>
          </p:nvPr>
        </p:nvSpPr>
        <p:spPr/>
        <p:txBody>
          <a:bodyPr rtlCol="0"/>
          <a:lstStyle/>
          <a:p>
            <a:pPr rtl="0"/>
            <a:fld id="{658CE8A9-523B-4EF5-89D8-AD04B13D2D74}" type="datetime1">
              <a:rPr lang="zh-TW" altLang="en-US" smtClean="0"/>
              <a:t>2025/10/28</a:t>
            </a:fld>
            <a:endParaRPr lang="en-US" dirty="0"/>
          </a:p>
        </p:txBody>
      </p:sp>
      <p:sp>
        <p:nvSpPr>
          <p:cNvPr id="6" name="頁尾版面配置區 5"/>
          <p:cNvSpPr>
            <a:spLocks noGrp="1"/>
          </p:cNvSpPr>
          <p:nvPr>
            <p:ph type="ftr" sz="quarter" idx="11"/>
          </p:nvPr>
        </p:nvSpPr>
        <p:spPr/>
        <p:txBody>
          <a:bodyPr rtlCol="0"/>
          <a:lstStyle/>
          <a:p>
            <a:pPr algn="l" rtl="0"/>
            <a:endParaRPr lang="en-US" dirty="0"/>
          </a:p>
        </p:txBody>
      </p:sp>
      <p:sp>
        <p:nvSpPr>
          <p:cNvPr id="7" name="投影片編號預留位置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預留位置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tw" dirty="0"/>
              <a:t>按一下以編輯母片標題樣式</a:t>
            </a:r>
            <a:endParaRPr lang="en-US" dirty="0"/>
          </a:p>
        </p:txBody>
      </p:sp>
      <p:sp>
        <p:nvSpPr>
          <p:cNvPr id="3" name="文字預留位置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38CB3AF9-72E1-4780-BE55-D8B614F946E6}" type="datetime1">
              <a:rPr lang="zh-TW" altLang="en-US" smtClean="0"/>
              <a:t>2025/10/28</a:t>
            </a:fld>
            <a:endParaRPr lang="en-US" dirty="0"/>
          </a:p>
        </p:txBody>
      </p:sp>
      <p:sp>
        <p:nvSpPr>
          <p:cNvPr id="5" name="頁尾預留位置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6" name="投影片編號版面配置區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矩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標題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r>
              <a:rPr lang="en-US" altLang="zh-TW" dirty="0">
                <a:solidFill>
                  <a:srgbClr val="FF0000"/>
                </a:solidFill>
              </a:rPr>
              <a:t>AI</a:t>
            </a:r>
            <a:r>
              <a:rPr lang="zh-TW" altLang="en-US" dirty="0">
                <a:solidFill>
                  <a:srgbClr val="FF0000"/>
                </a:solidFill>
              </a:rPr>
              <a:t>生成的方法與應用</a:t>
            </a:r>
            <a:endParaRPr lang="zh-tw" dirty="0">
              <a:solidFill>
                <a:srgbClr val="FF0000"/>
              </a:solidFill>
            </a:endParaRPr>
          </a:p>
        </p:txBody>
      </p:sp>
      <p:sp>
        <p:nvSpPr>
          <p:cNvPr id="3" name="副標題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zh-TW" altLang="en-US" dirty="0">
                <a:highlight>
                  <a:srgbClr val="FFFF00"/>
                </a:highlight>
              </a:rPr>
              <a:t>講者</a:t>
            </a:r>
            <a:r>
              <a:rPr lang="en-US" altLang="zh-TW" dirty="0">
                <a:highlight>
                  <a:srgbClr val="FFFF00"/>
                </a:highlight>
              </a:rPr>
              <a:t>:</a:t>
            </a:r>
            <a:r>
              <a:rPr lang="zh-TW" altLang="en-US" dirty="0">
                <a:highlight>
                  <a:srgbClr val="FFFF00"/>
                </a:highlight>
              </a:rPr>
              <a:t> 柯宇謙 </a:t>
            </a:r>
            <a:endParaRPr lang="zh-tw" dirty="0">
              <a:highlight>
                <a:srgbClr val="FFFF00"/>
              </a:highlight>
            </a:endParaRPr>
          </a:p>
        </p:txBody>
      </p:sp>
      <p:sp>
        <p:nvSpPr>
          <p:cNvPr id="20" name="矩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矩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圖片 5" descr="標誌特寫&#10;&#10;自動產生的描述">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581191" y="702156"/>
            <a:ext cx="2223889" cy="1188720"/>
          </a:xfrm>
        </p:spPr>
        <p:txBody>
          <a:bodyPr>
            <a:normAutofit fontScale="90000"/>
          </a:bodyPr>
          <a:lstStyle/>
          <a:p>
            <a:r>
              <a:rPr lang="zh-TW" altLang="en-US" dirty="0"/>
              <a:t>專案的主架構</a:t>
            </a:r>
            <a:br>
              <a:rPr lang="en-US" altLang="zh-TW" dirty="0"/>
            </a:br>
            <a:r>
              <a:rPr lang="en-US" altLang="zh-TW" dirty="0">
                <a:solidFill>
                  <a:srgbClr val="FF0000"/>
                </a:solidFill>
              </a:rPr>
              <a:t>File structure</a:t>
            </a:r>
            <a:endParaRPr lang="zh-TW" altLang="en-US" dirty="0">
              <a:solidFill>
                <a:srgbClr val="FF0000"/>
              </a:solidFill>
            </a:endParaRP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2025/10/28</a:t>
            </a:fld>
            <a:endParaRPr lang="en-US" dirty="0"/>
          </a:p>
        </p:txBody>
      </p:sp>
      <p:pic>
        <p:nvPicPr>
          <p:cNvPr id="7" name="內容版面配置區 6">
            <a:extLst>
              <a:ext uri="{FF2B5EF4-FFF2-40B4-BE49-F238E27FC236}">
                <a16:creationId xmlns:a16="http://schemas.microsoft.com/office/drawing/2014/main" id="{6C75BEF0-24B3-8DAE-9623-9E599B82B4FD}"/>
              </a:ext>
            </a:extLst>
          </p:cNvPr>
          <p:cNvPicPr>
            <a:picLocks noGrp="1" noChangeAspect="1"/>
          </p:cNvPicPr>
          <p:nvPr>
            <p:ph idx="1"/>
          </p:nvPr>
        </p:nvPicPr>
        <p:blipFill>
          <a:blip r:embed="rId2"/>
          <a:stretch>
            <a:fillRect/>
          </a:stretch>
        </p:blipFill>
        <p:spPr>
          <a:xfrm>
            <a:off x="2805081" y="0"/>
            <a:ext cx="6484693" cy="6878976"/>
          </a:xfrm>
        </p:spPr>
      </p:pic>
    </p:spTree>
    <p:extLst>
      <p:ext uri="{BB962C8B-B14F-4D97-AF65-F5344CB8AC3E}">
        <p14:creationId xmlns:p14="http://schemas.microsoft.com/office/powerpoint/2010/main" val="3434515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225287" y="702156"/>
            <a:ext cx="2579793" cy="1188720"/>
          </a:xfrm>
        </p:spPr>
        <p:txBody>
          <a:bodyPr>
            <a:normAutofit fontScale="90000"/>
          </a:bodyPr>
          <a:lstStyle/>
          <a:p>
            <a:r>
              <a:rPr lang="zh-TW" altLang="en-US" dirty="0"/>
              <a:t>專案自動建置機</a:t>
            </a:r>
            <a:br>
              <a:rPr lang="en-US" altLang="zh-TW" dirty="0"/>
            </a:br>
            <a:r>
              <a:rPr lang="en-US" altLang="zh-TW" dirty="0" err="1">
                <a:solidFill>
                  <a:srgbClr val="FF0000"/>
                </a:solidFill>
              </a:rPr>
              <a:t>cmake</a:t>
            </a:r>
            <a:endParaRPr lang="zh-TW" altLang="en-US" dirty="0">
              <a:solidFill>
                <a:srgbClr val="FF0000"/>
              </a:solidFill>
            </a:endParaRP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2025/10/28</a:t>
            </a:fld>
            <a:endParaRPr lang="en-US" dirty="0"/>
          </a:p>
        </p:txBody>
      </p:sp>
      <p:pic>
        <p:nvPicPr>
          <p:cNvPr id="8" name="內容版面配置區 7">
            <a:extLst>
              <a:ext uri="{FF2B5EF4-FFF2-40B4-BE49-F238E27FC236}">
                <a16:creationId xmlns:a16="http://schemas.microsoft.com/office/drawing/2014/main" id="{5C49E7F3-88A5-04FF-2793-F65BA910C51D}"/>
              </a:ext>
            </a:extLst>
          </p:cNvPr>
          <p:cNvPicPr>
            <a:picLocks noGrp="1" noChangeAspect="1"/>
          </p:cNvPicPr>
          <p:nvPr>
            <p:ph idx="1"/>
          </p:nvPr>
        </p:nvPicPr>
        <p:blipFill>
          <a:blip r:embed="rId2"/>
          <a:stretch>
            <a:fillRect/>
          </a:stretch>
        </p:blipFill>
        <p:spPr>
          <a:xfrm>
            <a:off x="2987836" y="702156"/>
            <a:ext cx="7328134" cy="5721758"/>
          </a:xfrm>
        </p:spPr>
      </p:pic>
    </p:spTree>
    <p:extLst>
      <p:ext uri="{BB962C8B-B14F-4D97-AF65-F5344CB8AC3E}">
        <p14:creationId xmlns:p14="http://schemas.microsoft.com/office/powerpoint/2010/main" val="3577474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r>
              <a:rPr lang="zh-TW" altLang="en-US" sz="4000" b="0" i="0" dirty="0">
                <a:solidFill>
                  <a:srgbClr val="00B0F0"/>
                </a:solidFill>
                <a:effectLst/>
                <a:latin typeface="Arial" panose="020B0604020202020204" pitchFamily="34" charset="0"/>
              </a:rPr>
              <a:t>主要議題</a:t>
            </a:r>
            <a:r>
              <a:rPr lang="en-US" altLang="zh-TW" sz="4000" b="0" i="0" dirty="0">
                <a:solidFill>
                  <a:srgbClr val="00B0F0"/>
                </a:solidFill>
                <a:effectLst/>
                <a:latin typeface="Arial" panose="020B0604020202020204" pitchFamily="34" charset="0"/>
              </a:rPr>
              <a:t>(I)</a:t>
            </a:r>
            <a:endParaRPr lang="zh-tw" sz="4000" dirty="0">
              <a:solidFill>
                <a:srgbClr val="00B0F0"/>
              </a:solidFill>
            </a:endParaRPr>
          </a:p>
        </p:txBody>
      </p:sp>
      <p:graphicFrame>
        <p:nvGraphicFramePr>
          <p:cNvPr id="4" name="內容版面配置區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2044823188"/>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p:txBody>
          <a:bodyPr/>
          <a:lstStyle/>
          <a:p>
            <a:r>
              <a:rPr lang="zh-TW" altLang="en-US" dirty="0">
                <a:solidFill>
                  <a:srgbClr val="7030A0"/>
                </a:solidFill>
              </a:rPr>
              <a:t>已知正確的程式</a:t>
            </a:r>
          </a:p>
        </p:txBody>
      </p:sp>
      <p:pic>
        <p:nvPicPr>
          <p:cNvPr id="6" name="內容版面配置區 5">
            <a:extLst>
              <a:ext uri="{FF2B5EF4-FFF2-40B4-BE49-F238E27FC236}">
                <a16:creationId xmlns:a16="http://schemas.microsoft.com/office/drawing/2014/main" id="{F14C8BC6-2E3F-F3C4-4D67-62FB4D467172}"/>
              </a:ext>
            </a:extLst>
          </p:cNvPr>
          <p:cNvPicPr>
            <a:picLocks noGrp="1" noChangeAspect="1"/>
          </p:cNvPicPr>
          <p:nvPr>
            <p:ph idx="1"/>
          </p:nvPr>
        </p:nvPicPr>
        <p:blipFill>
          <a:blip r:embed="rId2"/>
          <a:stretch>
            <a:fillRect/>
          </a:stretch>
        </p:blipFill>
        <p:spPr>
          <a:xfrm>
            <a:off x="1479365" y="2082073"/>
            <a:ext cx="9275721" cy="4390085"/>
          </a:xfrm>
        </p:spPr>
      </p:pic>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2025/10/28</a:t>
            </a:fld>
            <a:endParaRPr lang="en-US" dirty="0"/>
          </a:p>
        </p:txBody>
      </p:sp>
    </p:spTree>
    <p:extLst>
      <p:ext uri="{BB962C8B-B14F-4D97-AF65-F5344CB8AC3E}">
        <p14:creationId xmlns:p14="http://schemas.microsoft.com/office/powerpoint/2010/main" val="340890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p:txBody>
          <a:bodyPr/>
          <a:lstStyle/>
          <a:p>
            <a:r>
              <a:rPr lang="zh-TW" altLang="en-US" dirty="0">
                <a:solidFill>
                  <a:srgbClr val="7030A0"/>
                </a:solidFill>
              </a:rPr>
              <a:t>給予已知程式再詢問</a:t>
            </a:r>
            <a:r>
              <a:rPr lang="en-US" altLang="zh-TW" dirty="0">
                <a:solidFill>
                  <a:srgbClr val="7030A0"/>
                </a:solidFill>
              </a:rPr>
              <a:t>AI</a:t>
            </a:r>
            <a:r>
              <a:rPr lang="zh-TW" altLang="en-US" dirty="0">
                <a:solidFill>
                  <a:srgbClr val="7030A0"/>
                </a:solidFill>
              </a:rPr>
              <a:t>的題目</a:t>
            </a: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2025/10/28</a:t>
            </a:fld>
            <a:endParaRPr lang="en-US" dirty="0"/>
          </a:p>
        </p:txBody>
      </p:sp>
      <p:sp>
        <p:nvSpPr>
          <p:cNvPr id="5" name="內容版面配置區 4">
            <a:extLst>
              <a:ext uri="{FF2B5EF4-FFF2-40B4-BE49-F238E27FC236}">
                <a16:creationId xmlns:a16="http://schemas.microsoft.com/office/drawing/2014/main" id="{F29722AF-206E-B649-B8D2-7F5E321ED11C}"/>
              </a:ext>
            </a:extLst>
          </p:cNvPr>
          <p:cNvSpPr>
            <a:spLocks noGrp="1"/>
          </p:cNvSpPr>
          <p:nvPr>
            <p:ph idx="1"/>
          </p:nvPr>
        </p:nvSpPr>
        <p:spPr/>
        <p:txBody>
          <a:bodyPr>
            <a:normAutofit/>
          </a:bodyPr>
          <a:lstStyle/>
          <a:p>
            <a:r>
              <a:rPr lang="en-US" altLang="zh-TW" sz="2800" dirty="0">
                <a:solidFill>
                  <a:srgbClr val="FF0000"/>
                </a:solidFill>
              </a:rPr>
              <a:t>Draw a picture of execution processes with flow chart for this program </a:t>
            </a:r>
            <a:endParaRPr lang="zh-TW" altLang="en-US" sz="2800" dirty="0">
              <a:solidFill>
                <a:srgbClr val="FF0000"/>
              </a:solidFill>
            </a:endParaRPr>
          </a:p>
        </p:txBody>
      </p:sp>
    </p:spTree>
    <p:extLst>
      <p:ext uri="{BB962C8B-B14F-4D97-AF65-F5344CB8AC3E}">
        <p14:creationId xmlns:p14="http://schemas.microsoft.com/office/powerpoint/2010/main" val="3416771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581192" y="702156"/>
            <a:ext cx="1737938" cy="1188720"/>
          </a:xfrm>
        </p:spPr>
        <p:txBody>
          <a:bodyPr/>
          <a:lstStyle/>
          <a:p>
            <a:r>
              <a:rPr lang="en-US" altLang="zh-TW" dirty="0"/>
              <a:t>Copilot</a:t>
            </a:r>
            <a:br>
              <a:rPr lang="en-US" altLang="zh-TW" dirty="0"/>
            </a:br>
            <a:r>
              <a:rPr lang="zh-TW" altLang="en-US" dirty="0"/>
              <a:t>回覆</a:t>
            </a: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2025/10/28</a:t>
            </a:fld>
            <a:endParaRPr lang="en-US" dirty="0"/>
          </a:p>
        </p:txBody>
      </p:sp>
      <p:pic>
        <p:nvPicPr>
          <p:cNvPr id="8" name="內容版面配置區 7" descr="一張含有 文字, 圖表, 螢幕擷取畫面, 方案 的圖片&#10;&#10;AI 產生的內容可能不正確。">
            <a:extLst>
              <a:ext uri="{FF2B5EF4-FFF2-40B4-BE49-F238E27FC236}">
                <a16:creationId xmlns:a16="http://schemas.microsoft.com/office/drawing/2014/main" id="{050B280C-486E-EF1C-8E87-05FFD5109A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7671" y="702156"/>
            <a:ext cx="6599582" cy="5832303"/>
          </a:xfrm>
        </p:spPr>
      </p:pic>
      <p:sp>
        <p:nvSpPr>
          <p:cNvPr id="10" name="矩形: 圓角 9">
            <a:extLst>
              <a:ext uri="{FF2B5EF4-FFF2-40B4-BE49-F238E27FC236}">
                <a16:creationId xmlns:a16="http://schemas.microsoft.com/office/drawing/2014/main" id="{2E788CC2-A49A-7EDE-C2B3-AE6CC66EB761}"/>
              </a:ext>
            </a:extLst>
          </p:cNvPr>
          <p:cNvSpPr/>
          <p:nvPr/>
        </p:nvSpPr>
        <p:spPr>
          <a:xfrm>
            <a:off x="2690194" y="2875721"/>
            <a:ext cx="7050154" cy="3658738"/>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207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descr="一張含有 文字, 螢幕擷取畫面, 字型, 設計 的圖片&#10;&#10;AI 產生的內容可能不正確。">
            <a:extLst>
              <a:ext uri="{FF2B5EF4-FFF2-40B4-BE49-F238E27FC236}">
                <a16:creationId xmlns:a16="http://schemas.microsoft.com/office/drawing/2014/main" id="{C79B3D51-A0B7-D06D-512F-04B78703B1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7113" y="620125"/>
            <a:ext cx="4121426" cy="6182141"/>
          </a:xfrm>
        </p:spPr>
      </p:pic>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581191" y="702156"/>
            <a:ext cx="1870463" cy="1188720"/>
          </a:xfrm>
        </p:spPr>
        <p:txBody>
          <a:bodyPr/>
          <a:lstStyle/>
          <a:p>
            <a:r>
              <a:rPr lang="en-US" altLang="zh-TW" dirty="0" err="1"/>
              <a:t>chatgpt</a:t>
            </a:r>
            <a:r>
              <a:rPr lang="zh-TW" altLang="en-US" dirty="0"/>
              <a:t>回覆</a:t>
            </a: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2025/10/28</a:t>
            </a:fld>
            <a:endParaRPr lang="en-US" dirty="0"/>
          </a:p>
        </p:txBody>
      </p:sp>
      <p:sp>
        <p:nvSpPr>
          <p:cNvPr id="10" name="矩形: 圓角 9">
            <a:extLst>
              <a:ext uri="{FF2B5EF4-FFF2-40B4-BE49-F238E27FC236}">
                <a16:creationId xmlns:a16="http://schemas.microsoft.com/office/drawing/2014/main" id="{2E788CC2-A49A-7EDE-C2B3-AE6CC66EB761}"/>
              </a:ext>
            </a:extLst>
          </p:cNvPr>
          <p:cNvSpPr/>
          <p:nvPr/>
        </p:nvSpPr>
        <p:spPr>
          <a:xfrm>
            <a:off x="2451655" y="2716696"/>
            <a:ext cx="7050154" cy="3154017"/>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415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581191" y="702156"/>
            <a:ext cx="1870463" cy="1188720"/>
          </a:xfrm>
        </p:spPr>
        <p:txBody>
          <a:bodyPr/>
          <a:lstStyle/>
          <a:p>
            <a:r>
              <a:rPr lang="en-US" altLang="zh-TW"/>
              <a:t>Gemini</a:t>
            </a:r>
            <a:br>
              <a:rPr lang="en-US" altLang="zh-TW"/>
            </a:br>
            <a:r>
              <a:rPr lang="zh-TW" altLang="en-US"/>
              <a:t>回覆</a:t>
            </a:r>
            <a:endParaRPr lang="zh-TW" altLang="en-US" dirty="0"/>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2025/10/28</a:t>
            </a:fld>
            <a:endParaRPr lang="en-US" dirty="0"/>
          </a:p>
        </p:txBody>
      </p:sp>
      <p:pic>
        <p:nvPicPr>
          <p:cNvPr id="8" name="內容版面配置區 7" descr="一張含有 文字, 螢幕擷取畫面, 圖表 的圖片&#10;&#10;AI 產生的內容可能不正確。">
            <a:extLst>
              <a:ext uri="{FF2B5EF4-FFF2-40B4-BE49-F238E27FC236}">
                <a16:creationId xmlns:a16="http://schemas.microsoft.com/office/drawing/2014/main" id="{0560FE36-59AC-534F-A414-8ECEEE6EF7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2365" y="571397"/>
            <a:ext cx="6924584" cy="6064533"/>
          </a:xfrm>
        </p:spPr>
      </p:pic>
    </p:spTree>
    <p:extLst>
      <p:ext uri="{BB962C8B-B14F-4D97-AF65-F5344CB8AC3E}">
        <p14:creationId xmlns:p14="http://schemas.microsoft.com/office/powerpoint/2010/main" val="68187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圖表, 行, 設計 的圖片&#10;&#10;AI 產生的內容可能不正確。">
            <a:extLst>
              <a:ext uri="{FF2B5EF4-FFF2-40B4-BE49-F238E27FC236}">
                <a16:creationId xmlns:a16="http://schemas.microsoft.com/office/drawing/2014/main" id="{4E282366-9B59-526D-BEBA-DDF44AC116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7935" y="731223"/>
            <a:ext cx="4227443" cy="5999778"/>
          </a:xfrm>
        </p:spPr>
      </p:pic>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581191" y="702156"/>
            <a:ext cx="1989731" cy="2726844"/>
          </a:xfrm>
        </p:spPr>
        <p:txBody>
          <a:bodyPr>
            <a:normAutofit/>
          </a:bodyPr>
          <a:lstStyle/>
          <a:p>
            <a:r>
              <a:rPr lang="en-US" altLang="zh-TW" dirty="0" err="1"/>
              <a:t>deepseek</a:t>
            </a:r>
            <a:r>
              <a:rPr lang="zh-TW" altLang="en-US" dirty="0"/>
              <a:t>回覆</a:t>
            </a:r>
            <a:br>
              <a:rPr lang="en-US" altLang="zh-TW" dirty="0"/>
            </a:br>
            <a:r>
              <a:rPr lang="en-US" altLang="zh-TW" sz="2800" dirty="0">
                <a:solidFill>
                  <a:srgbClr val="FF0000"/>
                </a:solidFill>
                <a:highlight>
                  <a:srgbClr val="FFFF00"/>
                </a:highlight>
                <a:latin typeface="Microsoft JhengHei UI" panose="020B0604030504040204" pitchFamily="34" charset="-120"/>
                <a:ea typeface="Microsoft JhengHei UI" panose="020B0604030504040204" pitchFamily="34" charset="-120"/>
              </a:rPr>
              <a:t>AI</a:t>
            </a:r>
            <a:r>
              <a:rPr lang="zh-TW" altLang="en-US" sz="2800" dirty="0">
                <a:solidFill>
                  <a:srgbClr val="FF0000"/>
                </a:solidFill>
                <a:highlight>
                  <a:srgbClr val="FFFF00"/>
                </a:highlight>
                <a:latin typeface="Microsoft JhengHei UI" panose="020B0604030504040204" pitchFamily="34" charset="-120"/>
                <a:ea typeface="Microsoft JhengHei UI" panose="020B0604030504040204" pitchFamily="34" charset="-120"/>
              </a:rPr>
              <a:t>檢驗自己說的話</a:t>
            </a:r>
            <a:br>
              <a:rPr lang="zh-tw" altLang="zh-TW" sz="2800" dirty="0">
                <a:solidFill>
                  <a:srgbClr val="FF0000"/>
                </a:solidFill>
                <a:highlight>
                  <a:srgbClr val="FFFF00"/>
                </a:highlight>
                <a:latin typeface="Microsoft JhengHei UI" panose="020B0604030504040204" pitchFamily="34" charset="-120"/>
                <a:ea typeface="Microsoft JhengHei UI" panose="020B0604030504040204" pitchFamily="34" charset="-120"/>
              </a:rPr>
            </a:br>
            <a:endParaRPr lang="zh-TW" altLang="en-US" dirty="0"/>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2025/10/28</a:t>
            </a:fld>
            <a:endParaRPr lang="en-US" dirty="0"/>
          </a:p>
        </p:txBody>
      </p:sp>
      <p:pic>
        <p:nvPicPr>
          <p:cNvPr id="16" name="圖片 15">
            <a:extLst>
              <a:ext uri="{FF2B5EF4-FFF2-40B4-BE49-F238E27FC236}">
                <a16:creationId xmlns:a16="http://schemas.microsoft.com/office/drawing/2014/main" id="{B4CC3C47-35AE-97DC-8A15-311C7B5D21B0}"/>
              </a:ext>
            </a:extLst>
          </p:cNvPr>
          <p:cNvPicPr>
            <a:picLocks noChangeAspect="1"/>
          </p:cNvPicPr>
          <p:nvPr/>
        </p:nvPicPr>
        <p:blipFill>
          <a:blip r:embed="rId3"/>
          <a:stretch>
            <a:fillRect/>
          </a:stretch>
        </p:blipFill>
        <p:spPr>
          <a:xfrm>
            <a:off x="7059279" y="901029"/>
            <a:ext cx="3391471" cy="5660167"/>
          </a:xfrm>
          <a:prstGeom prst="rect">
            <a:avLst/>
          </a:prstGeom>
        </p:spPr>
      </p:pic>
    </p:spTree>
    <p:extLst>
      <p:ext uri="{BB962C8B-B14F-4D97-AF65-F5344CB8AC3E}">
        <p14:creationId xmlns:p14="http://schemas.microsoft.com/office/powerpoint/2010/main" val="2781181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r>
              <a:rPr lang="zh-TW" altLang="en-US" sz="4000" b="0" i="0" dirty="0">
                <a:solidFill>
                  <a:srgbClr val="00B0F0"/>
                </a:solidFill>
                <a:effectLst/>
                <a:latin typeface="Arial" panose="020B0604020202020204" pitchFamily="34" charset="0"/>
              </a:rPr>
              <a:t>主要議題</a:t>
            </a:r>
            <a:r>
              <a:rPr lang="en-US" altLang="zh-TW" sz="4000" b="0" i="0" dirty="0">
                <a:solidFill>
                  <a:srgbClr val="00B0F0"/>
                </a:solidFill>
                <a:effectLst/>
                <a:latin typeface="Arial" panose="020B0604020202020204" pitchFamily="34" charset="0"/>
              </a:rPr>
              <a:t>(II) </a:t>
            </a:r>
            <a:r>
              <a:rPr lang="zh-TW" altLang="en-US" sz="4000" b="0" i="0" dirty="0">
                <a:solidFill>
                  <a:srgbClr val="00B0F0"/>
                </a:solidFill>
                <a:effectLst/>
                <a:latin typeface="Arial" panose="020B0604020202020204" pitchFamily="34" charset="0"/>
              </a:rPr>
              <a:t>用</a:t>
            </a:r>
            <a:r>
              <a:rPr lang="en-US" altLang="zh-TW" sz="4000" b="0" i="0" dirty="0">
                <a:solidFill>
                  <a:srgbClr val="00B0F0"/>
                </a:solidFill>
                <a:effectLst/>
                <a:latin typeface="Arial" panose="020B0604020202020204" pitchFamily="34" charset="0"/>
              </a:rPr>
              <a:t>AI</a:t>
            </a:r>
            <a:r>
              <a:rPr lang="zh-TW" altLang="en-US" sz="4000" b="0" i="0" dirty="0">
                <a:solidFill>
                  <a:srgbClr val="00B0F0"/>
                </a:solidFill>
                <a:effectLst/>
                <a:latin typeface="Arial" panose="020B0604020202020204" pitchFamily="34" charset="0"/>
              </a:rPr>
              <a:t>實踐跨語言跨系統的專案</a:t>
            </a:r>
            <a:endParaRPr lang="zh-tw" sz="4000" dirty="0">
              <a:solidFill>
                <a:srgbClr val="00B0F0"/>
              </a:solidFill>
            </a:endParaRPr>
          </a:p>
        </p:txBody>
      </p:sp>
      <p:graphicFrame>
        <p:nvGraphicFramePr>
          <p:cNvPr id="4" name="內容版面配置區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877664421"/>
              </p:ext>
            </p:extLst>
          </p:nvPr>
        </p:nvGraphicFramePr>
        <p:xfrm>
          <a:off x="-280753" y="1809036"/>
          <a:ext cx="11029950" cy="4324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箭號: 弧形左彎 2">
            <a:extLst>
              <a:ext uri="{FF2B5EF4-FFF2-40B4-BE49-F238E27FC236}">
                <a16:creationId xmlns:a16="http://schemas.microsoft.com/office/drawing/2014/main" id="{50F0F320-CED5-4EB1-3A39-E5409BE5E7CA}"/>
              </a:ext>
            </a:extLst>
          </p:cNvPr>
          <p:cNvSpPr/>
          <p:nvPr/>
        </p:nvSpPr>
        <p:spPr>
          <a:xfrm rot="5400000">
            <a:off x="1883796" y="4145486"/>
            <a:ext cx="1188719" cy="288897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箭號: 弧形左彎 4">
            <a:extLst>
              <a:ext uri="{FF2B5EF4-FFF2-40B4-BE49-F238E27FC236}">
                <a16:creationId xmlns:a16="http://schemas.microsoft.com/office/drawing/2014/main" id="{D327A287-731C-E892-AD54-C03FFB99EFD5}"/>
              </a:ext>
            </a:extLst>
          </p:cNvPr>
          <p:cNvSpPr/>
          <p:nvPr/>
        </p:nvSpPr>
        <p:spPr>
          <a:xfrm rot="5400000">
            <a:off x="5528144" y="3774428"/>
            <a:ext cx="1188719" cy="3631094"/>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 name="箭號: 弧形右彎 5">
            <a:extLst>
              <a:ext uri="{FF2B5EF4-FFF2-40B4-BE49-F238E27FC236}">
                <a16:creationId xmlns:a16="http://schemas.microsoft.com/office/drawing/2014/main" id="{FA74A9BE-D6BB-E1A1-5044-2F8C24BD6A41}"/>
              </a:ext>
            </a:extLst>
          </p:cNvPr>
          <p:cNvSpPr/>
          <p:nvPr/>
        </p:nvSpPr>
        <p:spPr>
          <a:xfrm rot="16200000">
            <a:off x="9235724" y="4304716"/>
            <a:ext cx="1042491" cy="243503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7" name="群組 6">
            <a:extLst>
              <a:ext uri="{FF2B5EF4-FFF2-40B4-BE49-F238E27FC236}">
                <a16:creationId xmlns:a16="http://schemas.microsoft.com/office/drawing/2014/main" id="{5CA175F3-7D65-10C2-AECE-DE47892D4145}"/>
              </a:ext>
            </a:extLst>
          </p:cNvPr>
          <p:cNvGrpSpPr/>
          <p:nvPr/>
        </p:nvGrpSpPr>
        <p:grpSpPr>
          <a:xfrm>
            <a:off x="9756969" y="3747876"/>
            <a:ext cx="2435031" cy="1188720"/>
            <a:chOff x="7017590" y="1333454"/>
            <a:chExt cx="3005230" cy="966878"/>
          </a:xfrm>
          <a:solidFill>
            <a:srgbClr val="92D050"/>
          </a:solidFill>
        </p:grpSpPr>
        <p:sp>
          <p:nvSpPr>
            <p:cNvPr id="8" name="矩形: 圓角化同側角落 7">
              <a:extLst>
                <a:ext uri="{FF2B5EF4-FFF2-40B4-BE49-F238E27FC236}">
                  <a16:creationId xmlns:a16="http://schemas.microsoft.com/office/drawing/2014/main" id="{ABD80A81-56EF-7DCB-80D8-653B0E73E0AF}"/>
                </a:ext>
              </a:extLst>
            </p:cNvPr>
            <p:cNvSpPr/>
            <p:nvPr/>
          </p:nvSpPr>
          <p:spPr>
            <a:xfrm rot="5400000">
              <a:off x="8036766" y="314278"/>
              <a:ext cx="966878" cy="3005230"/>
            </a:xfrm>
            <a:prstGeom prst="round2SameRect">
              <a:avLst/>
            </a:prstGeom>
            <a:grpFill/>
          </p:spPr>
          <p:style>
            <a:lnRef idx="2">
              <a:schemeClr val="accent1">
                <a:shade val="80000"/>
                <a:hueOff val="446191"/>
                <a:satOff val="-9058"/>
                <a:lumOff val="30677"/>
                <a:alphaOff val="0"/>
              </a:schemeClr>
            </a:lnRef>
            <a:fillRef idx="1">
              <a:schemeClr val="accent1">
                <a:shade val="80000"/>
                <a:hueOff val="446191"/>
                <a:satOff val="-9058"/>
                <a:lumOff val="30677"/>
                <a:alphaOff val="0"/>
              </a:schemeClr>
            </a:fillRef>
            <a:effectRef idx="0">
              <a:schemeClr val="accent1">
                <a:shade val="80000"/>
                <a:hueOff val="446191"/>
                <a:satOff val="-9058"/>
                <a:lumOff val="30677"/>
                <a:alphaOff val="0"/>
              </a:schemeClr>
            </a:effectRef>
            <a:fontRef idx="minor">
              <a:schemeClr val="lt1"/>
            </a:fontRef>
          </p:style>
        </p:sp>
        <p:sp>
          <p:nvSpPr>
            <p:cNvPr id="9" name="矩形: 圓角化同側角落 4">
              <a:extLst>
                <a:ext uri="{FF2B5EF4-FFF2-40B4-BE49-F238E27FC236}">
                  <a16:creationId xmlns:a16="http://schemas.microsoft.com/office/drawing/2014/main" id="{819AD2E0-0E69-6497-4E8D-ED1FA5961A95}"/>
                </a:ext>
              </a:extLst>
            </p:cNvPr>
            <p:cNvSpPr txBox="1"/>
            <p:nvPr/>
          </p:nvSpPr>
          <p:spPr>
            <a:xfrm>
              <a:off x="7017591" y="1380653"/>
              <a:ext cx="2958031" cy="8724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zh-TW" altLang="en-US"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檢驗</a:t>
              </a:r>
              <a:r>
                <a:rPr lang="en-US" alt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AI</a:t>
              </a:r>
              <a:r>
                <a:rPr lang="zh-TW" altLang="en-US"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說的話</a:t>
              </a:r>
              <a:endParaRPr 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p:txBody>
        </p:sp>
      </p:grpSp>
    </p:spTree>
    <p:extLst>
      <p:ext uri="{BB962C8B-B14F-4D97-AF65-F5344CB8AC3E}">
        <p14:creationId xmlns:p14="http://schemas.microsoft.com/office/powerpoint/2010/main" val="108638884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68_TF33552983.potx" id="{53025C03-9978-4790-8E89-4DFB667BC574}" vid="{626B510A-AB82-41A8-8447-39B73CF5292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{A0670B88-BF97-431C-86C4-84C612AF3C31}TF201209c3-d067-44f9-a26f-c8f216c443137f547ef6_win32-852b03d3d3a8</Template>
  <TotalTime>100</TotalTime>
  <Words>136</Words>
  <Application>Microsoft Office PowerPoint</Application>
  <PresentationFormat>寬螢幕</PresentationFormat>
  <Paragraphs>35</Paragraphs>
  <Slides>11</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11</vt:i4>
      </vt:variant>
    </vt:vector>
  </HeadingPairs>
  <TitlesOfParts>
    <vt:vector size="16" baseType="lpstr">
      <vt:lpstr>Microsoft JhengHei UI</vt:lpstr>
      <vt:lpstr>Arial</vt:lpstr>
      <vt:lpstr>Calibri</vt:lpstr>
      <vt:lpstr>Wingdings 2</vt:lpstr>
      <vt:lpstr>DividendVTI</vt:lpstr>
      <vt:lpstr>AI生成的方法與應用</vt:lpstr>
      <vt:lpstr>主要議題(I)</vt:lpstr>
      <vt:lpstr>已知正確的程式</vt:lpstr>
      <vt:lpstr>給予已知程式再詢問AI的題目</vt:lpstr>
      <vt:lpstr>Copilot 回覆</vt:lpstr>
      <vt:lpstr>chatgpt回覆</vt:lpstr>
      <vt:lpstr>Gemini 回覆</vt:lpstr>
      <vt:lpstr>deepseek回覆 AI檢驗自己說的話 </vt:lpstr>
      <vt:lpstr>主要議題(II) 用AI實踐跨語言跨系統的專案</vt:lpstr>
      <vt:lpstr>專案的主架構 File structure</vt:lpstr>
      <vt:lpstr>專案自動建置機 cmake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柯宇謙</dc:creator>
  <cp:lastModifiedBy>柯宇謙</cp:lastModifiedBy>
  <cp:revision>5</cp:revision>
  <dcterms:created xsi:type="dcterms:W3CDTF">2025-10-20T05:48:38Z</dcterms:created>
  <dcterms:modified xsi:type="dcterms:W3CDTF">2025-10-28T01:04:30Z</dcterms:modified>
</cp:coreProperties>
</file>